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5" r:id="rId10"/>
    <p:sldId id="266" r:id="rId11"/>
    <p:sldId id="259" r:id="rId12"/>
    <p:sldId id="267" r:id="rId13"/>
    <p:sldId id="268" r:id="rId14"/>
    <p:sldId id="272" r:id="rId15"/>
    <p:sldId id="271" r:id="rId16"/>
    <p:sldId id="269" r:id="rId17"/>
    <p:sldId id="270"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22" autoAdjust="0"/>
  </p:normalViewPr>
  <p:slideViewPr>
    <p:cSldViewPr>
      <p:cViewPr varScale="1">
        <p:scale>
          <a:sx n="83" d="100"/>
          <a:sy n="83" d="100"/>
        </p:scale>
        <p:origin x="-158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C82AD2-BE80-4B04-A890-ECFC995B912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A6A85806-4B2D-44DB-BF60-84DAF83037E6}">
      <dgm:prSet/>
      <dgm:spPr/>
      <dgm:t>
        <a:bodyPr/>
        <a:lstStyle/>
        <a:p>
          <a:pPr rtl="0"/>
          <a:r>
            <a:rPr lang="en-US" dirty="0" smtClean="0">
              <a:solidFill>
                <a:srgbClr val="FFFF00"/>
              </a:solidFill>
            </a:rPr>
            <a:t>“And the nations were angry, and thy wrath is come, and the time of the dead, that they should be judged, and that thou shouldest give reward unto thy servants the prophets, and to the saints, and them that fear thy name, small and great; and shouldest destroy them which destroy the earth.”  (Revelation 11:18) </a:t>
          </a:r>
          <a:endParaRPr lang="en-US" dirty="0">
            <a:solidFill>
              <a:srgbClr val="FFFF00"/>
            </a:solidFill>
          </a:endParaRPr>
        </a:p>
      </dgm:t>
    </dgm:pt>
    <dgm:pt modelId="{F2D214AB-7333-47E5-929E-C76D5B0690B5}" type="parTrans" cxnId="{3D12A056-F27C-484F-9DA5-FC87EC7CAEF9}">
      <dgm:prSet/>
      <dgm:spPr/>
      <dgm:t>
        <a:bodyPr/>
        <a:lstStyle/>
        <a:p>
          <a:endParaRPr lang="en-US"/>
        </a:p>
      </dgm:t>
    </dgm:pt>
    <dgm:pt modelId="{C144E28F-DD8C-49F4-8C12-3083B45F96A0}" type="sibTrans" cxnId="{3D12A056-F27C-484F-9DA5-FC87EC7CAEF9}">
      <dgm:prSet/>
      <dgm:spPr/>
      <dgm:t>
        <a:bodyPr/>
        <a:lstStyle/>
        <a:p>
          <a:endParaRPr lang="en-US"/>
        </a:p>
      </dgm:t>
    </dgm:pt>
    <dgm:pt modelId="{F65D0215-2C12-45FE-A40D-DFDBB4C29B0C}" type="pres">
      <dgm:prSet presAssocID="{80C82AD2-BE80-4B04-A890-ECFC995B912E}" presName="CompostProcess" presStyleCnt="0">
        <dgm:presLayoutVars>
          <dgm:dir/>
          <dgm:resizeHandles val="exact"/>
        </dgm:presLayoutVars>
      </dgm:prSet>
      <dgm:spPr/>
    </dgm:pt>
    <dgm:pt modelId="{EEC4F6AF-3057-43EE-8C44-066C36E81A95}" type="pres">
      <dgm:prSet presAssocID="{80C82AD2-BE80-4B04-A890-ECFC995B912E}" presName="arrow" presStyleLbl="bgShp" presStyleIdx="0" presStyleCnt="1"/>
      <dgm:spPr/>
    </dgm:pt>
    <dgm:pt modelId="{ADAD335D-6B39-4BAA-B2D0-660882949C5C}" type="pres">
      <dgm:prSet presAssocID="{80C82AD2-BE80-4B04-A890-ECFC995B912E}" presName="linearProcess" presStyleCnt="0"/>
      <dgm:spPr/>
    </dgm:pt>
    <dgm:pt modelId="{7156F7B2-83D6-4D15-A4D2-E44F21B3D5A0}" type="pres">
      <dgm:prSet presAssocID="{A6A85806-4B2D-44DB-BF60-84DAF83037E6}" presName="textNode" presStyleLbl="node1" presStyleIdx="0" presStyleCnt="1" custScaleX="98546" custScaleY="175237">
        <dgm:presLayoutVars>
          <dgm:bulletEnabled val="1"/>
        </dgm:presLayoutVars>
      </dgm:prSet>
      <dgm:spPr/>
    </dgm:pt>
  </dgm:ptLst>
  <dgm:cxnLst>
    <dgm:cxn modelId="{8B193E7E-31B0-43D2-AC48-DB27342908CE}" type="presOf" srcId="{80C82AD2-BE80-4B04-A890-ECFC995B912E}" destId="{F65D0215-2C12-45FE-A40D-DFDBB4C29B0C}" srcOrd="0" destOrd="0" presId="urn:microsoft.com/office/officeart/2005/8/layout/hProcess9"/>
    <dgm:cxn modelId="{3D12A056-F27C-484F-9DA5-FC87EC7CAEF9}" srcId="{80C82AD2-BE80-4B04-A890-ECFC995B912E}" destId="{A6A85806-4B2D-44DB-BF60-84DAF83037E6}" srcOrd="0" destOrd="0" parTransId="{F2D214AB-7333-47E5-929E-C76D5B0690B5}" sibTransId="{C144E28F-DD8C-49F4-8C12-3083B45F96A0}"/>
    <dgm:cxn modelId="{45C126A7-383F-4BFD-993A-02B338B14397}" type="presOf" srcId="{A6A85806-4B2D-44DB-BF60-84DAF83037E6}" destId="{7156F7B2-83D6-4D15-A4D2-E44F21B3D5A0}" srcOrd="0" destOrd="0" presId="urn:microsoft.com/office/officeart/2005/8/layout/hProcess9"/>
    <dgm:cxn modelId="{FC734959-7F97-4B4E-B7DD-829305A1367C}" type="presParOf" srcId="{F65D0215-2C12-45FE-A40D-DFDBB4C29B0C}" destId="{EEC4F6AF-3057-43EE-8C44-066C36E81A95}" srcOrd="0" destOrd="0" presId="urn:microsoft.com/office/officeart/2005/8/layout/hProcess9"/>
    <dgm:cxn modelId="{5831CB3C-B61C-45D3-B1D7-921CC779BF71}" type="presParOf" srcId="{F65D0215-2C12-45FE-A40D-DFDBB4C29B0C}" destId="{ADAD335D-6B39-4BAA-B2D0-660882949C5C}" srcOrd="1" destOrd="0" presId="urn:microsoft.com/office/officeart/2005/8/layout/hProcess9"/>
    <dgm:cxn modelId="{41B8C1B7-5F13-463A-A33C-056F53B0D78E}" type="presParOf" srcId="{ADAD335D-6B39-4BAA-B2D0-660882949C5C}" destId="{7156F7B2-83D6-4D15-A4D2-E44F21B3D5A0}"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6A34F9-0D0D-4F1C-9B4B-4396BD814B3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3497C45-4DD4-473D-89F7-D626222E37DF}">
      <dgm:prSet/>
      <dgm:spPr/>
      <dgm:t>
        <a:bodyPr/>
        <a:lstStyle/>
        <a:p>
          <a:pPr rtl="0"/>
          <a:r>
            <a:rPr lang="en-US" dirty="0" smtClean="0"/>
            <a:t>“And the temple of God was opened in heaven, and there was seen in his temple the ark of his testament: and there were </a:t>
          </a:r>
          <a:r>
            <a:rPr lang="en-US" dirty="0" err="1" smtClean="0"/>
            <a:t>lightnings</a:t>
          </a:r>
          <a:r>
            <a:rPr lang="en-US" dirty="0" smtClean="0"/>
            <a:t>, and voices, and </a:t>
          </a:r>
          <a:r>
            <a:rPr lang="en-US" dirty="0" err="1" smtClean="0"/>
            <a:t>thunderings</a:t>
          </a:r>
          <a:r>
            <a:rPr lang="en-US" dirty="0" smtClean="0"/>
            <a:t>, and an earthquake, and great hail.”  (Revelation 11:19) </a:t>
          </a:r>
          <a:endParaRPr lang="en-US" dirty="0"/>
        </a:p>
      </dgm:t>
    </dgm:pt>
    <dgm:pt modelId="{06BBEA08-0259-47D9-A20E-52D5C4A530F4}" type="parTrans" cxnId="{C277F812-276C-49EA-863E-9954A2266CD5}">
      <dgm:prSet/>
      <dgm:spPr/>
      <dgm:t>
        <a:bodyPr/>
        <a:lstStyle/>
        <a:p>
          <a:endParaRPr lang="en-US"/>
        </a:p>
      </dgm:t>
    </dgm:pt>
    <dgm:pt modelId="{D543B02A-9B3F-4A58-B827-F7813ED65296}" type="sibTrans" cxnId="{C277F812-276C-49EA-863E-9954A2266CD5}">
      <dgm:prSet/>
      <dgm:spPr/>
      <dgm:t>
        <a:bodyPr/>
        <a:lstStyle/>
        <a:p>
          <a:endParaRPr lang="en-US"/>
        </a:p>
      </dgm:t>
    </dgm:pt>
    <dgm:pt modelId="{78E7F4FC-2B3C-4A59-ADFC-3364624F9D32}" type="pres">
      <dgm:prSet presAssocID="{336A34F9-0D0D-4F1C-9B4B-4396BD814B39}" presName="diagram" presStyleCnt="0">
        <dgm:presLayoutVars>
          <dgm:dir/>
          <dgm:resizeHandles val="exact"/>
        </dgm:presLayoutVars>
      </dgm:prSet>
      <dgm:spPr/>
    </dgm:pt>
    <dgm:pt modelId="{EFE69FB7-8ABE-4EE9-B434-DF5A7C72F65A}" type="pres">
      <dgm:prSet presAssocID="{13497C45-4DD4-473D-89F7-D626222E37DF}" presName="node" presStyleLbl="node1" presStyleIdx="0" presStyleCnt="1" custScaleX="405104" custScaleY="455661" custLinFactNeighborX="19923" custLinFactNeighborY="-22142">
        <dgm:presLayoutVars>
          <dgm:bulletEnabled val="1"/>
        </dgm:presLayoutVars>
      </dgm:prSet>
      <dgm:spPr/>
    </dgm:pt>
  </dgm:ptLst>
  <dgm:cxnLst>
    <dgm:cxn modelId="{C277F812-276C-49EA-863E-9954A2266CD5}" srcId="{336A34F9-0D0D-4F1C-9B4B-4396BD814B39}" destId="{13497C45-4DD4-473D-89F7-D626222E37DF}" srcOrd="0" destOrd="0" parTransId="{06BBEA08-0259-47D9-A20E-52D5C4A530F4}" sibTransId="{D543B02A-9B3F-4A58-B827-F7813ED65296}"/>
    <dgm:cxn modelId="{0FC3B169-9C2A-48EA-9B1B-B6CB1798A018}" type="presOf" srcId="{13497C45-4DD4-473D-89F7-D626222E37DF}" destId="{EFE69FB7-8ABE-4EE9-B434-DF5A7C72F65A}" srcOrd="0" destOrd="0" presId="urn:microsoft.com/office/officeart/2005/8/layout/default"/>
    <dgm:cxn modelId="{EE157492-5AED-4B91-9971-F242705B7E69}" type="presOf" srcId="{336A34F9-0D0D-4F1C-9B4B-4396BD814B39}" destId="{78E7F4FC-2B3C-4A59-ADFC-3364624F9D32}" srcOrd="0" destOrd="0" presId="urn:microsoft.com/office/officeart/2005/8/layout/default"/>
    <dgm:cxn modelId="{081A155A-A6FA-46B4-920E-92F7E44DC741}" type="presParOf" srcId="{78E7F4FC-2B3C-4A59-ADFC-3364624F9D32}" destId="{EFE69FB7-8ABE-4EE9-B434-DF5A7C72F65A}"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C4F6AF-3057-43EE-8C44-066C36E81A95}">
      <dsp:nvSpPr>
        <dsp:cNvPr id="0" name=""/>
        <dsp:cNvSpPr/>
      </dsp:nvSpPr>
      <dsp:spPr>
        <a:xfrm>
          <a:off x="611504" y="0"/>
          <a:ext cx="6930390" cy="5257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56F7B2-83D6-4D15-A4D2-E44F21B3D5A0}">
      <dsp:nvSpPr>
        <dsp:cNvPr id="0" name=""/>
        <dsp:cNvSpPr/>
      </dsp:nvSpPr>
      <dsp:spPr>
        <a:xfrm>
          <a:off x="498681" y="786177"/>
          <a:ext cx="7156037" cy="3685444"/>
        </a:xfrm>
        <a:prstGeom prst="round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kern="1200" dirty="0" smtClean="0">
              <a:solidFill>
                <a:srgbClr val="FFFF00"/>
              </a:solidFill>
            </a:rPr>
            <a:t>“And the nations were angry, and thy wrath is come, and the time of the dead, that they should be judged, and that thou shouldest give reward unto thy servants the prophets, and to the saints, and them that fear thy name, small and great; and shouldest destroy them which destroy the earth.”  (Revelation 11:18) </a:t>
          </a:r>
          <a:endParaRPr lang="en-US" sz="2800" kern="1200" dirty="0">
            <a:solidFill>
              <a:srgbClr val="FFFF00"/>
            </a:solidFill>
          </a:endParaRPr>
        </a:p>
      </dsp:txBody>
      <dsp:txXfrm>
        <a:off x="678590" y="966086"/>
        <a:ext cx="6796219" cy="3325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E69FB7-8ABE-4EE9-B434-DF5A7C72F65A}">
      <dsp:nvSpPr>
        <dsp:cNvPr id="0" name=""/>
        <dsp:cNvSpPr/>
      </dsp:nvSpPr>
      <dsp:spPr>
        <a:xfrm>
          <a:off x="43198" y="0"/>
          <a:ext cx="4757401" cy="3210675"/>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kern="1200" dirty="0" smtClean="0"/>
            <a:t>“And the temple of God was opened in heaven, and there was seen in his temple the ark of his testament: and there were </a:t>
          </a:r>
          <a:r>
            <a:rPr lang="en-US" sz="2700" kern="1200" dirty="0" err="1" smtClean="0"/>
            <a:t>lightnings</a:t>
          </a:r>
          <a:r>
            <a:rPr lang="en-US" sz="2700" kern="1200" dirty="0" smtClean="0"/>
            <a:t>, and voices, and </a:t>
          </a:r>
          <a:r>
            <a:rPr lang="en-US" sz="2700" kern="1200" dirty="0" err="1" smtClean="0"/>
            <a:t>thunderings</a:t>
          </a:r>
          <a:r>
            <a:rPr lang="en-US" sz="2700" kern="1200" dirty="0" smtClean="0"/>
            <a:t>, and an earthquake, and great hail.”  (Revelation 11:19) </a:t>
          </a:r>
          <a:endParaRPr lang="en-US" sz="2700" kern="1200" dirty="0"/>
        </a:p>
      </dsp:txBody>
      <dsp:txXfrm>
        <a:off x="43198" y="0"/>
        <a:ext cx="4757401" cy="321067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6:51.50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BA372283-A542-43A6-92BD-4FAFBCBEAE60}" emma:medium="tactile" emma:mode="ink">
          <msink:context xmlns:msink="http://schemas.microsoft.com/ink/2010/main" type="inkDrawing" rotatedBoundingBox="9333,9966 13802,11354 13746,11533 9277,10146" semanticType="strikethrough" shapeName="Other">
            <msink:sourceLink direction="with" ref="{C29AB746-4653-4CCF-A7FD-5EA692B22B79}"/>
            <msink:destinationLink direction="with" ref="{2D1BAEF7-A569-4A0A-BACA-FA71BE8EAF5D}"/>
          </msink:context>
        </emma:interpretation>
      </emma:emma>
    </inkml:annotationXML>
    <inkml:trace contextRef="#ctx0" brushRef="#br0">0 0,'0'0,"31"0,-31 0,0 0,32 0,0 0,0 0,-32 0,31 0,1 0,-32 0,32 0,-32 0,32 0,-32 0,31 0,-31 31,32-31,-32 0,32 0,-32 0,32 0,-1 0,-31 32,0-32,32 0,-32 32,32-32,-32 32,0-32,0 31,32-31,-1 32,1-32,-32 0,32 32,0-32,-1 0,1 32,-32-1,0-31,32 0,-32 0,32 0,-32 0,0 0,31 32,1-32,32 0,-33 32,1-32,0 0,0 0,-1 63,-31-63,32 0,0 0,-32 0,32 32,-1-32,1 0,0 0,0 0,-1 0,-31 0,32 32,-32-32,64 0,-33 0,1 0,32 0,-64 32,63-1,-31-31,-32 0,32 0,-1 32,-31-32,32 0,-32 0,32 32,0-32,31 32,-63-32,32 31,31-31,-31 32,32-32,-64 0,31 0,-31 0,32 0,-32 32,32-32,0 0,-32 0,31 0,-31 0,32 0,0 0,0 32,-32-32,31 0,-31 0,0 0,32 0,0 0,0 0,-32 0,63 0,-31 0,0 0,-32 0,31-32,1 32,0 0,-32 0,32 0,-32 0,0 0,31 0,1 32,0-32,0 31,31 1,1-32,-33 32,33 0,31-1,-63 1,31 0,33 0,-65-1,1 1,0-32,-32 0,63 0,-63 32,32-32,-32 0,32 0,0 0,-32 0,0 32,571 126,-285-126,-223 0,-63-32</inkml:trace>
  </inkml:traceGroup>
</inkml:ink>
</file>

<file path=ppt/ink/ink2.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30.710"/>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60403AB0-C8FD-4D5B-B4A5-59760A84309F}" emma:medium="tactile" emma:mode="ink">
          <msink:context xmlns:msink="http://schemas.microsoft.com/ink/2010/main" type="inkDrawing" rotatedBoundingBox="9310,9975 13893,11335 13852,11473 9269,10113" semanticType="strikethrough" shapeName="Other">
            <msink:sourceLink direction="with" ref="{C29AB746-4653-4CCF-A7FD-5EA692B22B79}"/>
          </msink:context>
        </emma:interpretation>
      </emma:emma>
    </inkml:annotationXML>
    <inkml:trace contextRef="#ctx0" brushRef="#br0">0 0,'0'0,"31"0,-31 0,0 0,64 0,-64 0,0 32,32-32,-32 0,0 0,0 32,31-32,1 0,-32 0,0 31,32-31,-32 0,32 32,-1-32,-31 32,32-32,-32 0,0 32,32-32,-32 0,32 0,-1 0,-31 0,32 0,-32 31,0 1,32-32,-32 0,63 0,-31 0,0 0,-32 0,32 0,-32 32,31-32,1 0,-32 0,32 0,0 32,-1-32,-31 0,32 0,0 0,0 0,-32 0,31 0,-31 0,32 0,-32 0,0 0,64 0,-64 31,0-31,31 0,-31 32,0-32,64 0,-64 0,63 32,-63-32,32 0,32 32,-64-32,31 31,1-31,-32 0,32 0,-32 0,32 0,-32 0,0 0,31 0,1 0,-32 32,0-32,32 0,-32 0,32 0,-32 0,31 0,-31 0,32 0,-32 0,0 32,32-32,-32 32,32-32,-1 0,-31 0,0 0,32 0,-32 0,32 0,-32 31,32-31,-32 0,31 0,-31 0,32 0,-32 0,32 32,0-32,-32 32,31-32,-31 0,0 0,32 0,0 0,0 0,-32 32,31-32,1 0,0 0,0 0,-1 0,-31 0,32 0,-32 31,0-31,32 0,-32 0,32 0,-1 0,1 32,0-32,31 0,1 0,-32 32,31-32,1 32,-64-32,31 0,1 0,-32 0,32 0,-32 0,32 0,-32 31,0-31,31 0,1 0,-32 0,32 0,-32 0,32 0,-1 0,-31 0,0 0,0 32,32-32,-32 0,32 32,-32-32,32 0,-1 32,1-32,-32 0,32 0,0 0,-32 0,31 0,-31 31,0-31,32 0,0 32,-32-32,32 0,-32 32,63-32,-63 0,64 0,-64 32,31-1,1-31,0 0,-32 0,32 32,-1-32,1 32,-32-32,32 0,0 0,-1 0,1 32,0-32,0 0,-32 0,0 31,31-31,-31 0,64 0,-32 0,31 64,1-64,63 0,-96 32,65-1,-33-31,1 0,-33 0,-31 0,32 0,-32 32,32-32,-32 0,32 0,-32 0</inkml:trace>
  </inkml:traceGroup>
</inkml:ink>
</file>

<file path=ppt/ink/ink3.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34.42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451C6FE0-DB5D-40E8-B299-21A0D0CD13A7}" emma:medium="tactile" emma:mode="ink">
          <msink:context xmlns:msink="http://schemas.microsoft.com/ink/2010/main" type="inkDrawing" rotatedBoundingBox="10188,10324 13834,11484 13795,11605 10149,10445" semanticType="underline" shapeName="Other">
            <msink:sourceLink direction="with" ref="{C29AB746-4653-4CCF-A7FD-5EA692B22B79}"/>
          </msink:context>
        </emma:interpretation>
      </emma:emma>
    </inkml:annotationXML>
    <inkml:trace contextRef="#ctx0" brushRef="#br0">0 0,'0'0,"0"0,32 0,-1 0,-31 0,32 0,0 0,-32 32,32-32,-1 0,1 0,-32 0,32 0,-32 0,32 0,-32 0,31 0,1 0,-32 31,32-31,-32 0,32 0,-1 0,-31 0,32 0,-32 0,32 0,0 32,-1-32,-31 0,64 32,-32-32,-1 32,33-32,-32 31,-1-31,-31 0,32 32,-32-32,0 0,32 32,0-32,-32 32,31-32,-31 0,64 31,-64-31,32 32,-32-32,31 0,1 0,-32 0,0 32,32-32,0 0,-1 0,1 0,-32 32,32-32,0 0,-32 0,31 0,1 0,-32 31,32-31,-32 0,32 0,-32 0,0 32,31-32,1 0,-32 32,32-32,0 0,-1 32,-31-32,32 0,0 0,0 0,-1 0,-31 0,32 0,-32 0,32 0,0 0,-32 31,63 1,-63-32,32 0,31 32,-63-32,64 32,-32-32,-1 0,33 31,-32-31,-1 0,1 32,0-32,-32 0,32 0,-1 0,1 0,-32 0,32 0,-32 0,32 0,-1 0,-31 0,32 0,0 0,0 32,-32-32,31 0,1 0,0 32,-32-32,32 0,-32 0,31 0,-31 0,32 0,0 63,-32-63,32 0,-1 0,1 0,0 0,0 32,-1-32,-31 32,32-32,0 0,-32 0,32 0,-32 31,31-31,160 64,-128-64,-31 32,0-32,-32 31,32-31,-1 0,-31 0,32 0,0 32,0-32,-1 32,-31-32,32 0</inkml:trace>
  </inkml:traceGroup>
</inkml:ink>
</file>

<file path=ppt/ink/ink4.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38.454"/>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6F9771CE-CD34-4F15-8958-B8594B243834}" emma:medium="tactile" emma:mode="ink">
          <msink:context xmlns:msink="http://schemas.microsoft.com/ink/2010/main" type="inkDrawing" rotatedBoundingBox="10113,10333 14110,11773 14061,11910 10064,10469" semanticType="underline" shapeName="Other">
            <msink:sourceLink direction="with" ref="{C29AB746-4653-4CCF-A7FD-5EA692B22B79}"/>
          </msink:context>
        </emma:interpretation>
      </emma:emma>
    </inkml:annotationXML>
    <inkml:trace contextRef="#ctx0" brushRef="#br0">0 0,'32'0,"-32"0,32 32,-32-32,32 0,-1 0,1 0,-32 32,32-32,0 0,-32 0,31 31,-31-31,32 0,-32 32,32-32,0 0,-1 0,1 32,32 0,-1-32,-31 0,31 31,1 1,-1-32,1 0,-32 0,31 32,-63 0,32-32,0 0,-1 31,-31 1,32-32,0 0,-32 0,32 0,-1 32,-31-32,0 32,32-32,-32 0,32 0,-32 31,32-31,-1 0,1 0,-32 0,32 32,0-32,-32 0,31 0,-31 64,64-64,-64 0,32 0,-1 0,33 63,-64-63,63 0,-63 32,0-32,32 0,-32 0,32 0,-32 0,32 32,-1-32,1 31,-32-31,64 0,-33 0,1 64,0-64,0 0,-1 0,-31 0,0 32,32-32,0 0,-32 0,32 0,-32 0,31 31,1 1,0-32,0 0,-1 0,-31 0,64 0,-64 0,32 0,-32 0,31 32,-31-32,32 0,0 0,31 0,-63 32,32-1,-32-31,64 0,-64 0,31 0,1 32,0-32,-32 0,32 0,-32 32,31-32,1 0,-32 0,32 32,-32-32,32 0,-32 0,63 0,-63 31,32-31,-32 0,32 0,-1 0,1 0,-32 32,32-32,0 0,-1 0,-31 0,32 0,0 0,-32 32,32-32,-32 0,31 0,1 0,0 32,-32-32,32 0,-1 31,-31-31,32 0,-32 0,32 0,0 0,-32 32,31-32,1 0,0 32,0-32,-1 32,65-32,-65 31,1-31,-32 0,0 0,32 0,-32 0,32 0,-32 32,63-32,-63 0,32 32,-32-32</inkml:trace>
  </inkml:traceGroup>
</inkml:ink>
</file>

<file path=ppt/ink/ink5.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41.606"/>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2D1BAEF7-A569-4A0A-BACA-FA71BE8EAF5D}" emma:medium="tactile" emma:mode="ink">
          <msink:context xmlns:msink="http://schemas.microsoft.com/ink/2010/main" type="inkDrawing" rotatedBoundingBox="11897,10848 14067,11543 13996,11764 11826,11069" semanticType="callout" shapeName="Other">
            <msink:sourceLink direction="with" ref="{BA372283-A542-43A6-92BD-4FAFBCBEAE60}"/>
            <msink:sourceLink direction="with" ref="{CA298523-4C7A-4AC2-92FD-4DDEFF1170AC}"/>
          </msink:context>
        </emma:interpretation>
      </emma:emma>
    </inkml:annotationXML>
    <inkml:trace contextRef="#ctx0" brushRef="#br0">0 0,'0'0,"32"0,32 0,-33 0,1 0,-32 0,64 0,-33 0,-31 32,64-1,-64 1,95-32,-95 32,32-32,-32 0,0 0,0 32,32-32,-1 0,-31 31,32-31,-32 0,64 32,-33 0,1-32,0 0,0 63,-1-63,-31 0,0 0,0 0,0 0,-63 0,63 0,-32 0,-63 0,63-31,0-1,-31 32,31-32,-31 32,63-32,-32 32,0 0,0 0,32 0,-31 0,31 0,0 0,0 0,0 0,31 32,1 0,-32-32,64 0,-64 0,63 0,-31 0,-32 0,63 32,-63-32,32 0,0 0,0 0,-1 31,1-31,-32 0,64 0,-33 0,-31 0,32 0,-32 0,64 0,-64 0,31 0,1 0,0 0,0 0,-32 0,31 0,-31 32,32-32,-32 0,32 0,-32 32,32-32,-1 0,1 32,-32-32,0 0,64 0,-64 31,0-31,31 0,-31 0,0 32,32-32,0 0,-32 0,32 32,-32-32,63 0,-63 0,64 0,-33 32,1-32,0 0,-32 0,32 31,-32-31,63 32,-63-32,32 0,-32 0,0 0,32 0,-1 0,-31 0,32 0,-32 32,32-32,31 0,1 32,-32-32,63 63,-63-63,-1 0</inkml:trace>
  </inkml:traceGroup>
</inkml:ink>
</file>

<file path=ppt/ink/ink6.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48.932"/>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D01BD891-1EA0-474E-A101-92A7BA1B23E9}" emma:medium="tactile" emma:mode="ink">
          <msink:context xmlns:msink="http://schemas.microsoft.com/ink/2010/main" type="inkDrawing" rotatedBoundingBox="9404,9974 14015,11186 13946,11448 9336,10236" semanticType="scratchOut" shapeName="Other">
            <msink:sourceLink direction="with" ref="{C29AB746-4653-4CCF-A7FD-5EA692B22B79}"/>
          </msink:context>
        </emma:interpretation>
      </emma:emma>
    </inkml:annotationXML>
    <inkml:trace contextRef="#ctx0" brushRef="#br0">0 0,'32'0,"-1"0,-31 0,0 0,32 0,-32 0,0 32,32-32,-32 0,32 32,-1-32,-31 0,32 0,0 31,0-31,31 32,-31-32,31 32,1-32,-1 63,1-63,-1 0,-31 32,0 0,0-32,-1 0,-31 0,0 0,32 0,-32 0,32 32,31-32,-63 0,64 0,-1 31,-31 1,32-32,-33 0,1 32,32 0,-33-32,-31 0,32 0,-32 0,32 31,0-31,-32 0,31 0,1 0,0 0,31 32,1-32,-1 32,1 0,31-1,-63 1,0 0,63-32,-32 63,-31-63,0 0,0 32,-1-32,-31 0,32 0,-32 0,32 0,0 0,-32 0,31 0,33 32,-32-32,31 32,64 31,0-31,-63-32,63 32,0-1,-64 1,1-32,31 0,-95 0,32 0,-1 0,1 0,-32 0,32 0,-32 0,0 0,63 32,-31-32,-32 32,64-32,158 0,-190 31,63-31,-95 0,32 0,-32 0,31 0,-31 32,32-32,-32 0,32 0,-32 0,63 0,-63 32,32-32,-32 0,64 0,-1 32,-63-32,32 0,0 0,-1 0,1 0,0 0,-32 0,32 0,-32 0,63 31,-31-31,0 0,-32 0,-32 0,0 0,32-31,-63 31,63-32,-64 32,-31 0,31-32,-31 32,32-32,-1 32,-31-31,-32 31,95 0,32 0,-32 0,32 0,-31 0,-1 0,0 0,-31 0,31 0,0-32,0 32,1 0,-33 0,64 0,-32 0,1 0,31 0,-64 0,32-32,1 32,-1 0,0 0,32 0,-32 0,32 0,-31 0,31 0,-32 0,0 0,-31-63,-1 63,32 0,-63 0,63 0,1 0,-1 0,32-32,-32 32,0-32,32 32,-63 0,-1-32,64 32,-31-31,-33 31,64 0,-63 0,63 0,-32 0,0 0,0-64,-31 64,-1-32,33 1,-1 31,32 0,0 0,32 0,-1 0,1 0,0 0,-32 0,0 0,32 0,31 31,-31-31,31 0,33 0,-33 32,-31-32,63 32,-31 0,-33-32,1 0,-32 0,32 31,-32-31,32 0,-1 0,-31 0,64 0,-32 0,31 0,1 0,-33 32,33-32,-64 32,32-32,-32 0,31 0,1 0,-32 0,32 0,31 32,-31-1,32-31,-1 0,-31 0,0 0,-1 0,-31 32,0-32,32 0,0 0,-32 0,32 0,31 0,-63 0,32 0,31 0,-31 0,32 0,-33 32,-31-32,64 0,-64 0,32 0,-32 0,0 32,31-32,-31 0</inkml:trace>
  </inkml:traceGroup>
</inkml:ink>
</file>

<file path=ppt/ink/ink7.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55.135"/>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09656486-C806-452A-B639-95B8569D46AE}" emma:medium="tactile" emma:mode="ink">
          <msink:context xmlns:msink="http://schemas.microsoft.com/ink/2010/main" type="inkDrawing" rotatedBoundingBox="12505,10908 14297,11361 14165,11884 12373,11431" semanticType="scratchOut" shapeName="Other">
            <msink:sourceLink direction="with" ref="{C29AB746-4653-4CCF-A7FD-5EA692B22B79}"/>
          </msink:context>
        </emma:interpretation>
      </emma:emma>
    </inkml:annotationXML>
    <inkml:trace contextRef="#ctx0" brushRef="#br0">825 149,'32'0,"-32"0,32 0,-32 0,32 0,-32 0,0 0,31 0,1 0,0 0,-32 0,63 0,-63 0,32 0,-32 32,32-32,-32 0,0 0,32 0,-1 0,-31 0,32 32,-32-32,32 0,-32 0,63 0,-63 0,32 0,-32 0,32 31,0-31,-1 32,1-32,-32 0,32 0,-32-32,32 32,-32 0,0 0,0 0,0 32,0 0,0-32,0 32,0-1,31 1,-31-32,0 32,0-32,0 32,0-1,0-31,0 32,0-32,0 32,0 0,0-32,0 0,0 0,-31-32,31 0,0 0,-32 32,32-31,-32 31,32-32,0 32,0 0,0 0,0 32,-32-32,32 63,0-63,0 0,0 0,0 0,0 0,-31 0,31-32,0 32,0-31,0-1,0 0,0 0,0 1,0 31,31-32,1 0,-32 32,32 0,-32-32,32 32,-32 0,0-31,0-1,0 32,31 0,1 0,-32 0,0 0,0 0,0 32,0-32,32 31,-32 1,0 0,0 0,0-32,0 0,-64 31,64-31,0 0,32 0,-32 32,32-32,-32 0,63 0,-63 64,0-64,64 0,-64 31,-32-31,0 0,32 32,-31-32,-1 0,32 0,0 32,0-32,0 0,0 0,0 32,0-1,0-31,0 0,0 32,0-32,0 32,0-32,0 0,0 0,-32 0,0 0,1 0,-1 0,32 0,-32 0,32 0,-32 0,1 0,31-32,-32 0,0 32,32 0,-32-31,32 31,-31-32,-1 0,0 32,0 0,1-63,31 63,-32 0,32 0,0 0,-64 0,64-32,-31 32,-1-32,-63 0,31 1,1 31,31 0,-32 0,64-32,0 32,0 0,0-32,0 0,0 32,32 0,0-31,317 31,-254 0,-31 0,-32 0,-1 0,-31 0,0-32,0 0,32 32,-32 0,0 0,0 0,-63 0,31 0,-32 0,1 0,31 0,-31 0,31 0,-32 0,33 0,-1 0,0 0,-63 0,31 0,-31-32,0 32,63 0,-63 0,0 0,31 0,1-31,-1-1,1 32,63-32,-32 32,32 0,0 0,0 0,0 32,0-32,32 0,-1 63,1-63,0 32,31 0,-31 0,0-32,0 31,-1-31,-31 64,32-64,-32 0,32 32,0-32,-1 0,-31 0,64 31,-64-31,32 32,-32-32,31 0,1 0,0 0,-32 0,32 0,-1 0,-31 0,32 0,0 32,0-32,31 32,-31-32,0 0,-32 31,31-31,-31 0,32 0,-32 0,32 32,0-32,-1 0,-31 0,64 32,-32 0,-32-32,63 0,1 31,-1-31,-31 0,31 0,-63 0,32 0,-32 0,32 32,-32-32,32 0,-1 0,1 0,-32 0,32 0,-32 0,32 0,-32 0,0 0,31 0,1 0,-32 0,0 0,0 0,0 0,-32 0,-31 0,31 0,0 0,-31 0,31 0,0-32,-31 32</inkml:trace>
  </inkml:traceGroup>
</inkml:ink>
</file>

<file path=ppt/ink/ink8.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58.958"/>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D01AE001-5632-4105-B8B1-25CEE870EB75}" emma:medium="tactile" emma:mode="ink">
          <msink:context xmlns:msink="http://schemas.microsoft.com/ink/2010/main" type="inkDrawing" rotatedBoundingBox="11589,10985 13949,11268 13931,11417 11571,11133" semanticType="underline" shapeName="Other">
            <msink:sourceLink direction="with" ref="{C29AB746-4653-4CCF-A7FD-5EA692B22B79}"/>
          </msink:context>
        </emma:interpretation>
      </emma:emma>
    </inkml:annotationXML>
    <inkml:trace contextRef="#ctx0" brushRef="#br0">2349 381,'-32'0,"1"0,31 0,-32 0,32-31,-64 31,64-32,-31 32,-1 0,0 0,32 0,-32 0,32 0,-63 0,31 0,0 0,1 0,-33 0,32 0,1 0,-1 0,-32-32,1 32,-1 0,33 0,-1 0,-32-32,-31 32,63 0,-63 0,32 0,-1 0,-31 0,31 0,1 0,-1-31,-31 31,32-32,31 32,-32 0,1 0,63 0,-32 0,0 0,1-32,-1 32,0 0,32-32,-63 32,31-31,0 31,0 0,1-32,31 32,-64 0,32-32,32 32,-31 0,31-32,0 32</inkml:trace>
  </inkml:traceGroup>
</inkml:ink>
</file>

<file path=ppt/ink/ink9.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7:57.511"/>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CA298523-4C7A-4AC2-92FD-4DDEFF1170AC}" emma:medium="tactile" emma:mode="ink">
          <msink:context xmlns:msink="http://schemas.microsoft.com/ink/2010/main" type="inkDrawing" rotatedBoundingBox="12020,11075 14146,11684 14119,11780 11993,11171" semanticType="underline" shapeName="Other">
            <msink:sourceLink direction="with" ref="{C29AB746-4653-4CCF-A7FD-5EA692B22B79}"/>
            <msink:destinationLink direction="with" ref="{2D1BAEF7-A569-4A0A-BACA-FA71BE8EAF5D}"/>
          </msink:context>
        </emma:interpretation>
      </emma:emma>
    </inkml:annotationXML>
    <inkml:trace contextRef="#ctx0" brushRef="#br0">2128 603,'0'0,"-32"0,0 0,0 0,1 0,31-63,-32 63,0 0,0 0,1 0,-33 0,64-64,-63 64,31-31,-32-1,1 0,31 32,-31 0,-33-32,33 32,-1-31,1-1,-32 32,31 0,1 0,-1-32,-31 0,-32-31,32 63,-1-64,1 33,0-1,-32 32,127 0,-32 0,0 0,32 0,-31 0,-1 0,0 0,0-32</inkml:trace>
  </inkml:traceGroup>
</inkml:ink>
</file>

<file path=ppt/ink/ink10.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01.950"/>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04D0E022-3844-4FD9-9DF2-354935EB5104}" emma:medium="tactile" emma:mode="ink">
          <msink:context xmlns:msink="http://schemas.microsoft.com/ink/2010/main" type="inkDrawing" rotatedBoundingBox="6858,9906 11952,11679 11874,11906 6779,10132" shapeName="Other">
            <msink:destinationLink direction="with" ref="{E3B27CCD-D015-4A3A-A2E3-7BFDFC5C7581}"/>
          </msink:context>
        </emma:interpretation>
      </emma:emma>
    </inkml:annotationXML>
    <inkml:trace contextRef="#ctx0" brushRef="#br0">0 0,'0'0,"0"0,0 32,0-1,32-31,-1 32,-31-32,0 0,32 32,-32-32,32 0,-32 32,32-1,-32-31,31 0,1 32,0-32,-32 32,32 0,31-32,-63 0,32 31,31-31,-31 32,32 0,-33 0,33-32,31 31,-31-31,-1 64,1-64,31 63,-32-31,1-32,-32 0,-32 0,0 0,0 32,31-32,1 0,0 0,0 32,-1-32,65 63,-1-63,0 64,0-33,96 1,-96 32,64-33,-32 1,0 0,0 31,63-31,-94 0,-33-32,32 0,-63 0,-32 0,32 0,0 32,-32-32,31 0,1 0,0 0,31 31,-63 1,64-32,-1 0,33 64,-33-33,32 1,-31 0,31 31,0-31,-31-32,31 64,-31-33,31-31,-32 32,33-32,-1 64,0-64,-31 31,31 1,-32 0,1 0,-32-32,-1 31,-31-31,0 32,32-32,-32 32,32-32,-32 32,32-32,-32 0,0 31,0-31,31 0,-31 32,0-32,0 0,0 0,0-32</inkml:trace>
  </inkml:traceGroup>
</inkml:ink>
</file>

<file path=ppt/ink/ink11.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04.646"/>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6164453E-101E-4A4E-8E33-057DDA38E45F}" emma:medium="tactile" emma:mode="ink">
          <msink:context xmlns:msink="http://schemas.microsoft.com/ink/2010/main" type="inkDrawing" rotatedBoundingBox="6801,9946 11976,11697 11928,11838 6753,10087" shapeName="Other">
            <msink:destinationLink direction="with" ref="{DB91F8A8-01D2-4D69-802C-A9B3828A7BDF}"/>
            <msink:destinationLink direction="with" ref="{E3B27CCD-D015-4A3A-A2E3-7BFDFC5C7581}"/>
          </msink:context>
        </emma:interpretation>
      </emma:emma>
    </inkml:annotationXML>
    <inkml:trace contextRef="#ctx0" brushRef="#br0">0 0,'0'0,"64"0,-64 0,32 32,-32-32,31 0,1 0,-32 32,32-32,-32 32,32-32,-1 0,-31 0,32 0,-32 0,32 31,0-31,-1 32,1-32,-32 0,64 32,-33 0,1-32,0 31,0-31,31 0,-31 32,31 0,-63-32,32 0,0 32,0-1,31-31,1 32,-33-32,33 32,-1 0,318 95,-349-127,0 31,31-31,-63 32,32-32,0 0,0 0,-32 32,31-32,1 0,-32 32,32-32,-32 0,32 0,31 0,-63 31,64-31,-64 0,95 32,-95 0,63-32,-31 32,32-32,-1 31,1 1,-33-32,33 0,-32 32,31 0,-31-32,0 0,-1 31,1-31,0 32,31-32,-31 0,0 0,31 32,-63 0,64-32,-1 0,-31 31,0 1,31-32,-31 32,32 0,-33-32,1 0,32 31,-33-31,33 32,-1 0,-31-32,0 0,0 0,-1 0,1 32,0-32,0 31,31-31,-31 0,31 0,-31 0,-32 32,64 0,-1-32,-63 0,64 0,-64 0,31 32,-31-32,32 0,0 0,0 0,-1 0,33 0,-32 0,-1 31,1 1,32-32,-64 0,31 0,33 32,-64-32,32 0,-1 32,-31-32,32 0,-32 0,64 31,-33-31,1 0,0 0,31 32,-63-32,64 32,-64-32,63 0,-31 0,0 0,0 32,-32-32,0 0,-32 0,-32 0,-31 0</inkml:trace>
  </inkml:traceGroup>
</inkml:ink>
</file>

<file path=ppt/ink/ink12.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08.214"/>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7EB9AB47-4908-4774-AE2B-CF96C9CECE65}" emma:medium="tactile" emma:mode="ink">
          <msink:context xmlns:msink="http://schemas.microsoft.com/ink/2010/main" type="inkDrawing" rotatedBoundingBox="6992,9944 12632,11611 12567,11828 6928,10161" semanticType="callout" shapeName="Other"/>
        </emma:interpretation>
      </emma:emma>
    </inkml:annotationXML>
    <inkml:trace contextRef="#ctx0" brushRef="#br0">0 0,'32'0,"-1"32,-31-32,32 0,-32 32,32-32,0 0,-32 0,31 0,-31 32,64-32,-64 0,32 31,-32-31,31 0,-31 0,32 0,-32 32,32-32,-32 0,32 32,-32-32,31 0,1 0,-32 0,32 32,-32-32,63 0,-63 31,0-31,0 0,32 0,-32 32,64-32,-64 0,31 32,33-32,-1 63,-31-63,63 32,-63-32,0 32,0-32,-1 0,-31 0,32 32,0-32,0 31,-32-31,31 0,-31 32,64-32,-64 0,63 32,1-32,-1 32,1-1,31 1,-31-32,-1 32,1 0,-1-32,1 0,-64 0,31 0,1 0,0 0,-32 31,32-31,-32 0,31 32,1-32,-32 0,32 0,31 32,-31 0,63-32,-31 31,-1-31,1 0,-1 32,33 0,-33-32,-31 0,31 0,-63 0,32 0,0 32,0-32,-1 0,-31 0,64 0,-64 0,32 31,31-31,1 0,-33 0,33 0,-1 0,-31 0,32 32,-1 0,-31-32,31 0,-31 32,0-32,31 31,-31-31,0 0,0 0,-1 32,33 0,-64-32,32 0,-1 32,1-32,0 0,0 31,-1-31,33 0,-32 0,31 0,-31 0,31 0,-63 0,64 32,-64-32,32 0,-1 32,1-32,-32 0,32 0,0 0,-1 32,1-32,0 0,63 63,-95-63,32 0,0 32,-1-32,-31 32,0-32,32 63,-32-63,32 0,0 0,-1 32,1-32,-32 32,32-32,0 31,-1-31,1 32,-32-32,32 0,0 32,-32-32,31 0,-31 32,0-32,32 0,-32 0,32 0,0 31,-1-31,33 0,-32 32,-1 0,1-32,-32 0,32 0,-64 0,32 0</inkml:trace>
  </inkml:traceGroup>
</inkml:ink>
</file>

<file path=ppt/ink/ink13.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0.366"/>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DB91F8A8-01D2-4D69-802C-A9B3828A7BDF}" emma:medium="tactile" emma:mode="ink">
          <msink:context xmlns:msink="http://schemas.microsoft.com/ink/2010/main" type="inkDrawing" rotatedBoundingBox="9955,11088 11929,11704 11905,11781 9931,11165" semanticType="callout" shapeName="Other">
            <msink:sourceLink direction="with" ref="{6164453E-101E-4A4E-8E33-057DDA38E45F}"/>
            <msink:sourceLink direction="with" ref="{CADF7A4A-B916-461B-BEA9-76572F775B23}"/>
          </msink:context>
        </emma:interpretation>
      </emma:emma>
    </inkml:annotationXML>
    <inkml:trace contextRef="#ctx0" brushRef="#br0">0 0,'31'0,"1"0,0 0,31 32,-63-32,32 0,32 32,-33-32,33 0,-64 31,32 1,31-32,-63 0,64 0,-1 64,1-33,-1-31,32 0,1 32,-33-32,-31 32,31-32,-31 0,-32 0,32 0,-32 0,32 32,-32-32,63 31,32-31,-31 32,-1 0,33 31,-1-63,-32 32,1-32,-1 64,1-64,-64 0,32 0,-1 31,-31-31,0 0,32 0,-32 32,0-32,0 0</inkml:trace>
  </inkml:traceGroup>
</inkml:ink>
</file>

<file path=ppt/ink/ink14.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09.34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CCF5FEC6-9594-48E7-914D-0ED326822FC8}" emma:medium="tactile" emma:mode="ink">
          <msink:context xmlns:msink="http://schemas.microsoft.com/ink/2010/main" type="inkDrawing" rotatedBoundingBox="10086,11014 12231,11692 12203,11779 10058,11101" semanticType="underline" shapeName="Other">
            <msink:sourceLink direction="with" ref="{C29AB746-4653-4CCF-A7FD-5EA692B22B79}"/>
            <msink:destinationLink direction="with" ref="{A2C85C88-7C66-4514-91C8-F1D04FA009C9}"/>
          </msink:context>
        </emma:interpretation>
      </emma:emma>
    </inkml:annotationXML>
    <inkml:trace contextRef="#ctx0" brushRef="#br0">0 0,'31'0,"-31"0,32 31,0-31,-32 0,32 32,-1-32,1 0,0 0,0 0,-1 0,33 0,-32 0,-1 32,33-32,-32 32,-1-32,1 0,-32 0,32 0,0 0,-32 31,31-31,1 32,0-32,0 0,31 0,32 64,-31-33,-1-31,1 32,63 0,-32 0,-31-1,31 1,-32 0,33 0,-65-1,33-31,-1 32,-63-32,64 0,-64 0,32 0,-32 0,63 32,-31 0,0-32,31 0,-31 0,0 0</inkml:trace>
  </inkml:traceGroup>
</inkml:ink>
</file>

<file path=ppt/ink/ink15.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4.35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E44D5418-88BC-47B6-AC1B-EC0DB9E1DF38}" emma:medium="tactile" emma:mode="ink">
          <msink:context xmlns:msink="http://schemas.microsoft.com/ink/2010/main" type="inkDrawing" rotatedBoundingBox="8743,10807 10208,11171 10190,11246 8724,10882" semanticType="callout" shapeName="Other"/>
        </emma:interpretation>
      </emma:emma>
    </inkml:annotationXML>
    <inkml:trace contextRef="#ctx0" brushRef="#br0">0 0,'32'0,"-32"0,0 0,32 32,-1-32,1 0,0 0,-32 0,32 32,-1-32,-31 0,0 0,32 0,-32 0,64 0,-64 0,63 0,32 32,1-1,31 1,-32 0,0-32,0 0,-63 32,32-1,-64-31,31 0,-31 32,64-32,-32 0,63 32,-32-32,-31 32,0-1,-32-31,32 0,-64 0</inkml:trace>
  </inkml:traceGroup>
</inkml:ink>
</file>

<file path=ppt/ink/ink16.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3.135"/>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85D31BBA-8D11-4326-9FEB-AB1A0B6FDDF7}" emma:medium="tactile" emma:mode="ink">
          <msink:context xmlns:msink="http://schemas.microsoft.com/ink/2010/main" type="inkDrawing" rotatedBoundingBox="9729,10919 11783,11285 11726,11607 9672,11241" semanticType="callout" shapeName="Other">
            <msink:sourceLink direction="with" ref="{AC19FF6C-C370-4FBF-8F95-F59AC1F39401}"/>
            <msink:sourceLink direction="with" ref="{4DBBADD6-C22A-40C6-B411-8DBC4108A6F0}"/>
          </msink:context>
        </emma:interpretation>
      </emma:emma>
    </inkml:annotationXML>
    <inkml:trace contextRef="#ctx0" brushRef="#br0">412 0,'32'32,"63"-32,159 0,-190 0,-32 0,31 0,-63 0,0 31,0-31,32 0,0 0,-32 0,31 0,-31 32,64-32,-32 32,-1-32,65 32,-1 31,-32-31,1-32,-1 32,-31-1,32-31,-33 0,-31 0,32 0,0 32,-32-32,32 0,-1 32,33-32,-1 0,1 32,-32-1,-1-31,-31 0,0 0,-31 0,31 0,-32 0,-32-31,64 31,-63 0,63 0,-32 0,0 0,1 0,-1 0,32 0,-32 0,0 0,1 0,-1 0,0 0,-31 0,31 0,0 0,-31 0,31 0,0 0,32 0,-32 0,32 0,-31 0,31-32,-32 32,0 0,-31 0,63 0,-32 0,0 0,0 0,1-32,-1 32,0 0,32 0,-63-32,-33 1,65 31,-65 0,33-32,-32-32,31 64,32 0,-31 0,63 0,-32 0,32 0,-32 0,1 0,31 0,-32 0,-32-31,1-1,-1 32,33 0</inkml:trace>
  </inkml:traceGroup>
</inkml:ink>
</file>

<file path=ppt/ink/ink17.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1.342"/>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904A3B6F-77B5-4A96-A088-40B180C84594}" emma:medium="tactile" emma:mode="ink">
          <msink:context xmlns:msink="http://schemas.microsoft.com/ink/2010/main" type="inkDrawing" rotatedBoundingBox="11344,11262 12353,11838 12312,11911 11302,11336" semanticType="callout" shapeName="Other">
            <msink:sourceLink direction="with" ref="{CADF7A4A-B916-461B-BEA9-76572F775B23}"/>
            <msink:sourceLink direction="with" ref="{8B2D50B4-AAA0-4EEB-8560-4A9338E9ECDD}"/>
          </msink:context>
        </emma:interpretation>
      </emma:emma>
    </inkml:annotationXML>
    <inkml:trace contextRef="#ctx0" brushRef="#br0">0 0,'32'0,"-1"0,1 0,0 0,0 31,-32-31,31 0,1 0,-32 0,32 32,-32-32,0 32,32 0,-32-32,63 0,-63 31,32-31,-32 0,63 0,-63 32,32-32,-32 0,32 32,0-32,-32 32,31-32,-31 31,64-31,-64 32,32-32,31 32,-31 0,63 31,-63-63,0 32,31 0,-63-32,32 0,0 0,-64 0,32 0,-64 0,64 0,-31 0,31 0,-32 0</inkml:trace>
  </inkml:traceGroup>
</inkml:ink>
</file>

<file path=ppt/ink/ink18.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6.223"/>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A2C85C88-7C66-4514-91C8-F1D04FA009C9}" emma:medium="tactile" emma:mode="ink">
          <msink:context xmlns:msink="http://schemas.microsoft.com/ink/2010/main" type="inkDrawing" rotatedBoundingBox="8718,10591 12280,11494 12216,11746 8654,10842" semanticType="callout" shapeName="Other">
            <msink:sourceLink direction="with" ref="{CCF5FEC6-9594-48E7-914D-0ED326822FC8}"/>
            <msink:sourceLink direction="with" ref="{48BD8C2A-7806-4C64-94BA-704D4802694E}"/>
          </msink:context>
        </emma:interpretation>
      </emma:emma>
    </inkml:annotationXML>
    <inkml:trace contextRef="#ctx0" brushRef="#br0">318 159,'0'0,"-64"-32,1 0,-1 0,1 1,-1-1,64 32,0 0,0 0,0 0,0 0,32 0,0 32,-32-32,32 0,-1 0,1 31,-32-31,64 32,-64-32,31 32,-31-32,0 0,32 0,-32 32,32-32,0 0,-32 0,31 0,1 0,32 31,-1-31,64 0,32 32,31 32,-31-33,-32 33,64-1,-160-63,1 0,0 0,-32 0,32 0,-32 32,31-32,-31 0,32 0,0 0,63 32,0 0,32-32,32 31,0-31,31 32,-63 0,-31-32,-33 0,1 63,-33-63,1 0,0 0,-32 32,32-32,-1 0,1 32,32-32,-64 32,63-1,32-31,-31 32,-32-32,31 32,-63-32,0 32,0-1,32-31,-32 0,0 32,32-32,-32 32,0 0,0-32,0 0,-32 0,0 0,0 0,32 0,-31 0</inkml:trace>
  </inkml:traceGroup>
</inkml:ink>
</file>

<file path=ppt/ink/ink19.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19.19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4F3C3B09-B7D3-4FAC-BEE2-ACD73C0197DB}" emma:medium="tactile" emma:mode="ink">
          <msink:context xmlns:msink="http://schemas.microsoft.com/ink/2010/main" type="inkDrawing" rotatedBoundingBox="11788,11482 12648,11785 12544,12082 11684,11779" semanticType="scratchOut" shapeName="Other">
            <msink:sourceLink direction="with" ref="{08871D28-49EB-45EB-9440-89202892A5F8}"/>
          </msink:context>
        </emma:interpretation>
      </emma:emma>
    </inkml:annotationXML>
    <inkml:trace contextRef="#ctx0" brushRef="#br0">254 194,'0'0,"32"0,-32 32,0-32,31 0,1 0,-32 0,32 0,-32 0,32 32,-1-32,-31 0,32 0,-32 32,32-32,-32 0,63 0,-31 31,0-31,0 0,-1 32,33 0,-32-32,-1 0,1 0,-32 32,32-1,-32-31,-32 0,0 0,-31 0,-1-31,1 31,31-32,0 32,1 0,-33-32,32 32,1 0,-1 0,0-32,0 32,32-31,-63 31,31 0,-31-32,-1 32,1-32,31 32,32 0,0 0,0 0,32 0,-1 0,-31 0,0 0,64 32,-32-32,-1 0,33 32,-1-32,-31 0,0 0,0 0,-32 0,31 0,-31 0,0 0,32 0,-32 0,0-32,32 32,-32 0,0-32,0 32,0-32,-32 32,-31-31,-33-33,65 64,-1 0,32-32,-32 32,32 0,0-31,-32-1,32 32,64 0,-32 0,-32 0,31 0,-31 0,32 32,-32-32,0 31,32-31,-32 32,32-32,-32 32,63-32,-63 0,64 32,-64-32,0 31,0 1,31-32,-31 0,0 32,32-32,0 0,-32 0,0 0,0 0,0 0,0 0,0 0,-32-32,32 32,-32-32,32 32,-31-31,-1 31,32 0,-32 0,32-32,0 32,0 0,0 0,0 0,0 0,0 0,0 0,32 32,0-1,-1-31,-31 0,32 32,-32-32,32 0,0 32,-1-32,-31 32,0-32,32 0,-32 0,0 0,-63 0,31 0</inkml:trace>
  </inkml:traceGroup>
</inkml:ink>
</file>

<file path=ppt/ink/ink20.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22.566"/>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9E78D12C-3EDB-4FD4-939A-A2B67B9FF059}" emma:medium="tactile" emma:mode="ink">
          <msink:context xmlns:msink="http://schemas.microsoft.com/ink/2010/main" type="inkDrawing" rotatedBoundingBox="7609,10286 12492,11924 12400,12199 7517,10560" semanticType="callout" shapeName="Other">
            <msink:sourceLink direction="with" ref="{17FF4B70-670B-4469-A944-D35E4C18881A}"/>
            <msink:sourceLink direction="with" ref="{CD9D0AEB-199D-42FD-BC84-C8FB5B26C05F}"/>
          </msink:context>
        </emma:interpretation>
      </emma:emma>
    </inkml:annotationXML>
    <inkml:trace contextRef="#ctx0" brushRef="#br0">0 0,'32'0,"0"0,-1 0,-31 0,32 0,-32 0,0 0,32 0,-32 32,32-32,-32 32,31-32,-31 0,32 0,-32 0,32 0,0 32,-1-32,-31 31,64-31,-64 0,32 0,-32 0,0 32,31-32,1 32,0-32,-32 32,32-32,-1 31,-31-31,64 0,-64 32,32-32,-1 0,-31 32,32-32,-32 0,32 0,-32 32,0-1,32-31,-1 0,-31 0,32 0,-32 0,32 0,-32 32,63-32,1 64,-32-64,31 31,-31-31,-32 0,32 0,-32 0,0 32,31-32,-31 0,32 0,0 0,-32 0,32 0,-32 0,31 0,-31 0,64 0,-64 32,63 0,-31-32,-32 0,64 31,-64-31,63 0,-63 0,32 0,-32 0,32 0,-32 32,31-32,-31 0,32 0,-32 0,32 0,-32 32,63-32,-31 0,0 0,0 32,-32-32,31 0,1 0,32 0,-33 31,1-31,0 32,-32-32,63 0,-63 32,32-32,-32 0,32 0,0 0,-1 0,1 0,0 32,0-32,31 0,1 0,-1 31,1-31,-1 32,1-32,-1 32,-31-32,0 0,-32 32,0-32,31 0,-31 0,32 0,0 0,0 31,-32-31,31 0,1 0,32 0,-33 32,1 0,32-32,-33 0,1 32,32-1,-33-31,1 32,-32 0,32-32,0 0,-1 0,1 32,0-32,0 0,-1 31,33-31,-1 32,-31-32,32 0,-1 64,-31-64,31 63,1-63,-32 64,31-64,1 31,-33 1,1-32,0 32,0-32,31 0,32 32,-31-1,-1 1,-31 0,0-32,-32 0,0 0,-32 0,-31 0,-64 0,31 0,-31 0</inkml:trace>
  </inkml:traceGroup>
</inkml:ink>
</file>

<file path=ppt/ink/ink21.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27.230"/>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A2B9157F-60BB-4886-9CF3-43EB976DC084}" emma:medium="tactile" emma:mode="ink">
          <msink:context xmlns:msink="http://schemas.microsoft.com/ink/2010/main" type="inkDrawing" rotatedBoundingBox="8495,10782 13795,12058 13704,12437 8403,11161" semanticType="callout" shapeName="Other">
            <msink:sourceLink direction="with" ref="{CD9D0AEB-199D-42FD-BC84-C8FB5B26C05F}"/>
            <msink:sourceLink direction="with" ref="{4DBBADD6-C22A-40C6-B411-8DBC4108A6F0}"/>
          </msink:context>
        </emma:interpretation>
      </emma:emma>
    </inkml:annotationXML>
    <inkml:trace contextRef="#ctx0" brushRef="#br0">0 0,'0'0,"32"0,-32 32,0-32,32 0,-32 0,63 0,-63 32,64-32,-64 0,31 0,1 32,0-1,0-31,-1 0,-31 0,0 32,0-32,32 0,-32 0,32 32,-32-32,32 0,-1 0,-31 32,32-32,0 0,0 31,-32-31,31 0,33 0,-32 32,31-32,-63 32,32-32,-32 0,0 0,32 32,-32-32,31 0,1 31,-32-31,32 0,-32 0,32 0,-1 0,1 32,32-32,-1 64,32-64,-31 31,-32-31,31 0,-63 32,32-32,-32 0,0 32,63-32,-63 0,32 0,0 0,0 0,253 63,-285-63,64 0,-64 0,32 0,-1 0,1 0,32 32,-64-32,63 0,1 0,-64 0,31 0,33 0,-64 0,63 0,-31 0,0 0,31 32,33-32,-33 0,32 32,-31-32,-1 0,33 31,-33-31,-31 0,0 0,31 0,-63 0,64 32,-64-32,31 0,1 0,0 32,-32-32,32 0,31 0,-31 0,31 0,33 0,-1 32,0-32,0 31,-31-31,-1 32,1-32,-64 0,32 0,-1 0,1 32,0 0,-32-32,63 0,-31 31,32-31,-1 32,1-32,31 32,-32 0,96-1,63 1,-158-32,31 32,-63 0,31-32,-63 31,0-31,-31 0,-1 0,32 0,-64 0,64 0,-31 0,31 0,-32 0,0 0,0 0,32 0,-63 0,63 0,-32 0,0 0,1 0,-1 0,-32 0,1-31,-1-1,-63 32,32 0,0 0,0 0,31 0,32 0,-31 0,63 0,-32 0,0-32,1 32,31 0,-32 0,32-32,0 32,-32 0,32 0,95 0,32 0,-31 96,62-65,33 33,-1-1,-63 1,-31-32,-33-32,-63 0,32 0,-32 0,32 0,-32-32,-32 32,0-32,0 32,32 0,-63 0,31 0,0 0,-31 0,-32 0,-64 0</inkml:trace>
  </inkml:traceGroup>
</inkml:ink>
</file>

<file path=ppt/ink/ink22.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24.174"/>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17FF4B70-670B-4469-A944-D35E4C18881A}" emma:medium="tactile" emma:mode="ink">
          <msink:context xmlns:msink="http://schemas.microsoft.com/ink/2010/main" type="inkDrawing" rotatedBoundingBox="8830,11032 13728,12369 13693,12497 8795,11161" shapeName="Other">
            <msink:destinationLink direction="with" ref="{9E78D12C-3EDB-4FD4-939A-A2B67B9FF059}"/>
            <msink:destinationLink direction="with" ref="{6C57D32E-0B69-445B-8DC5-91AC9BE03F2E}"/>
          </msink:context>
        </emma:interpretation>
      </emma:emma>
    </inkml:annotationXML>
    <inkml:trace contextRef="#ctx0" brushRef="#br0">0 0,'0'0,"32"0,0 0,-32 0,32 32,-32-32,31 0,1 31,-32-31,32 0,-32 0,0 0,32 32,-32-32,31 0,1 32,-32-32,0 0,32 0,-32 0,0 32,32-32,-1 0,1 0,0 31,0 1,-1-32,33 0,-32 32,63-32,-32 32,1-1,31-31,0 32,-31 0,-1 0,1-32,-1 0,-31 31,0-31,0 32,-1-32,1 0,0 32,0-32,31 32,-31-32,0 0,-1 0,1 31,32-31,-1 32,-31-32,0 0,-1 32,33-32,-32 0,31 0,-31 32,31-32,-31 31,0-31,31 0,-31 32,0-32,63 32,-63-32,31 0,1 63,-1-63,-31 32,63-32,-31 0,-1 32,1-32,-1 32,1-1,-32-31,31 0,32 32,1 0,-1 0,95 31,-63-63,64 32,-1 0,-63-1,32 1,-95 0,31 0,-32-32,1 31,-32-31,-1 0,-31 32,32-32,-32 0,32 0,-32 0</inkml:trace>
  </inkml:traceGroup>
</inkml:ink>
</file>

<file path=ppt/ink/ink23.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29.494"/>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6C57D32E-0B69-445B-8DC5-91AC9BE03F2E}" emma:medium="tactile" emma:mode="ink">
          <msink:context xmlns:msink="http://schemas.microsoft.com/ink/2010/main" type="inkDrawing" rotatedBoundingBox="9225,11110 12032,11923 11987,12081 9180,11268" semanticType="callout" shapeName="Other">
            <msink:sourceLink direction="with" ref="{17FF4B70-670B-4469-A944-D35E4C18881A}"/>
            <msink:sourceLink direction="with" ref="{8B2D50B4-AAA0-4EEB-8560-4A9338E9ECDD}"/>
          </msink:context>
        </emma:interpretation>
      </emma:emma>
    </inkml:annotationXML>
    <inkml:trace contextRef="#ctx0" brushRef="#br0">0 0,'0'0,"0"0,0 0,32 0,0 0,-32 32,32-32,-1 0,1 31,0-31,-32 0,63 32,-31 0,0-32,-32 32,32-32,-32 0,31 0,1 0,0 0,-32 0,32 0,-1 31,1-31,-32 32,64-32,-64 0,31 0,-31 0,32 0,0 32,0-32,-32 0,63 0,-31 0,0 0,-1 0,-31 0,32 0,0 0,0 0,-1 32,33-32,-1 0,-31 0,0 31,63-31,-63 0,31 32,33 0,-1 0,0-1,0-31,-31 32,-32-32,-1 32,1-32,-32 0,32 32,0-32,-1 31,1-31,0 0,31 32,-31 0,0-32,63 32,-31-1,-1 1,32-32,1 32,-65 0,1-1,0-31,-32 0,63 32,-94-32,-1-32,0 32,-63-31,63-1,0 0,-31 32,63 0,-32 0,0 0,1-32,-1 32,0 0,-31 0,-1 0,32 0,-63 0,32-31,-64-1,0-32,-32 33,64-1,31 0,1 0,-1 1,64 31,-63-32,31 32</inkml:trace>
  </inkml:traceGroup>
</inkml:ink>
</file>

<file path=ppt/ink/ink24.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31.415"/>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0C318CB1-3734-446F-89CE-3E717E84E4AD}" emma:medium="tactile" emma:mode="ink">
          <msink:context xmlns:msink="http://schemas.microsoft.com/ink/2010/main" type="inkDrawing" rotatedBoundingBox="9231,11006 10738,11503 10671,11704 9165,11207" semanticType="callout" shapeName="Other">
            <msink:sourceLink direction="with" ref="{AC19FF6C-C370-4FBF-8F95-F59AC1F39401}"/>
            <msink:sourceLink direction="with" ref="{8B2D50B4-AAA0-4EEB-8560-4A9338E9ECDD}"/>
          </msink:context>
        </emma:interpretation>
      </emma:emma>
    </inkml:annotationXML>
    <inkml:trace contextRef="#ctx0" brushRef="#br0">0 0,'0'0,"0"0,32 0,0 0,0 0,-1 0,1 31,-32-31,32 0,0 0,-1 0,-31 32,64-32,-64 0,32 0,-32 32,31-32,1 0,0 0,0 0,-1 32,1-32,-32 0,64 0,-33 0,1 63,32-63,-64 0,63 32,-31 0,0-32,-1 0,1 0,32 31,-33-31,1 32,32-32,-33 32,1-32,-32 0,64 0,-64 0,31 0,-31 32,32-32,0 0,0 0,-32 31,31-31,1 0,-32 32,32-32,-32 0,0 0,32 0,-32 0,31 0,-62 0,-1 0,-63 0,-1 0,-31 0,0 0,32 0</inkml:trace>
  </inkml:traceGroup>
</inkml:ink>
</file>

<file path=ppt/ink/ink25.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36.415"/>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CD9D0AEB-199D-42FD-BC84-C8FB5B26C05F}" emma:medium="tactile" emma:mode="ink">
          <msink:context xmlns:msink="http://schemas.microsoft.com/ink/2010/main" type="inkDrawing" rotatedBoundingBox="7308,10178 8679,10866 8622,10980 7251,10291" shapeName="Other">
            <msink:destinationLink direction="with" ref="{A2B9157F-60BB-4886-9CF3-43EB976DC084}"/>
            <msink:destinationLink direction="with" ref="{9E78D12C-3EDB-4FD4-939A-A2B67B9FF059}"/>
          </msink:context>
        </emma:interpretation>
      </emma:emma>
    </inkml:annotationXML>
    <inkml:trace contextRef="#ctx0" brushRef="#br0">1334 762,'0'0,"0"-32,0 0,-32 32,0 0,32-32,0 32,-31 0,31-31,-64 31,64 0,-32-32,32 32,-31 0,-1 0,0-32,32 32,-32 0,1 0,31 0,-32-32,32 32,-32 0,32-31,-32 31,1 0,-1 0,0 0,32-32,-32 32,1 0,31-32,-32 32,0 0,32 0,-32 0,1-63,31 63,-32-32,32 32,-32-95,0 95,32 31,-63-31,63 0,-32 0,32 0,-32 0,1-31,-1 31,0-32,0 32,32 0,-31 0,31-32,-32 32,32-32,0 32,-32 0,0-31,32 31,-31 0,31-32,0 32,-32 0,32-32,0 0,-32 32,0 0,32-31,0 31</inkml:trace>
  </inkml:traceGroup>
</inkml:ink>
</file>

<file path=ppt/ink/ink26.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33.927"/>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E3B27CCD-D015-4A3A-A2E3-7BFDFC5C7581}" emma:medium="tactile" emma:mode="ink">
          <msink:context xmlns:msink="http://schemas.microsoft.com/ink/2010/main" type="inkDrawing" rotatedBoundingBox="8318,10636 11848,11576 11782,11823 8252,10882" semanticType="callout" shapeName="Other">
            <msink:sourceLink direction="with" ref="{6164453E-101E-4A4E-8E33-057DDA38E45F}"/>
            <msink:sourceLink direction="with" ref="{04D0E022-3844-4FD9-9DF2-354935EB5104}"/>
          </msink:context>
        </emma:interpretation>
      </emma:emma>
    </inkml:annotationXML>
    <inkml:trace contextRef="#ctx0" brushRef="#br0">0 0,'0'0,"0"0,0 0,32 32,0-32,-32 0,32 0,-32 0,0 32,0-1,31-31,1 0,-32 32,0-32,32 0,-32 0,32 32,-32-32,31 0,-31 32,32-32,-32 31,0-31,0 32,32-32,-32 32,63-32,-63 32,32-32,-32 0,32 0,-32 31,32-31,-1 0,-31 0,32 0,0 0,-32 32,63-32,-31 0,-32 0,32 0,0 0,-32 0,31 0,1 0,0 32,0-32,-1 32,1-32,-32 0,0 0,32 0,0 31,-32-31,31 32,1-32,0 0,63 32,-63-32,31 32,1-32,-1 0,-31 63,0-63,63 32,-31-32,-1 32,1-1,31-31,-32 32,-31-32,63 0,1 0,-65 0,33 0,-1 0,1 32,31-32,0 0,-31 0,-1 32,-31-32,0 0,-32 63,32-63,-1 0,1 0,0 0,0 32,-1 0,-31-32,32 0,32 0,-33 0,33 0,-1 31,-31-31,32 0,-1 32,-31-32,0 0,31 0,-63 32,32-32,-32 32,-32-32,-31 0,31 0,0-32,-63 0</inkml:trace>
  </inkml:traceGroup>
</inkml:ink>
</file>

<file path=ppt/ink/ink27.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39.239"/>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AC19FF6C-C370-4FBF-8F95-F59AC1F39401}" emma:medium="tactile" emma:mode="ink">
          <msink:context xmlns:msink="http://schemas.microsoft.com/ink/2010/main" type="inkDrawing" rotatedBoundingBox="7723,10414 12328,11646 12266,11879 7661,10647" shapeName="Other">
            <msink:destinationLink direction="with" ref="{0C318CB1-3734-446F-89CE-3E717E84E4AD}"/>
            <msink:destinationLink direction="with" ref="{85D31BBA-8D11-4326-9FEB-AB1A0B6FDDF7}"/>
          </msink:context>
        </emma:interpretation>
      </emma:emma>
    </inkml:annotationXML>
    <inkml:trace contextRef="#ctx0" brushRef="#br0">392 178,'-32'0,"32"0,0 0,-63-31,31-1,0 32,0 0,32-32,-31 32,-1 0,32 0,-32 0,-31-32,63 1,-32 31,0 0,32 0,0 0,0 0,32 0,0 0,-32 0,63 0,-63 0,0 31,32-31,-32 32,0-32,32 0,-1 0,1 32,-32-32,32 0,0 0,-1 0,-31 32,64-32,-64 31,32-31,-32 0,31 0,-31 32,32-32,-32 0,0 0,32 0,-32 0,32 32,-32-32,31 0,-31 0,32 0,-32 0,32 32,-32-32,32 31,-32-31,31 0,-31 0,32 0,-32 32,0-32,32 0,-32 0,32 0,-1 32,1-32,-32 0,32 32,31-32,-31 0,-32 0,32 31,0-31,-1 0,-31 32,32-32,0 32,0-32,-32 32,31-32,1 0,0 0,0 0,-32 0,31 63,1-63,-32 0,32 0,0 0,-1 0,-31 0,0 32,32-32,-32 0,32 0,31 32,-31-32,0 31,-32-31,63 0,-31 0,0 0,0 0,31 0,-31 32,31-32,33 64,-65-64,33 31,31-31,32 32,-63 0,-1-32,-31 0,31 32,-31-32,0 0,31 31,1-31,-1 0,1 0,31 0,0 32,32-32,-31 32,-1 0,-32-32,33 31,-33-31,32 0,-95 32,64 0,-32-32,63 0,-63 0,-1 0,33 32,-32-32,-1 0,1 0,0 31,31-31,-31 0,0 0,31 0,-31 0,-32 0,32 0,0 32,-32-32,0 32,31-32,-31 0,32 0,0 0,-32 0,-32 0,-63 0,31 0,33 0,-33 0,1 0</inkml:trace>
  </inkml:traceGroup>
</inkml:ink>
</file>

<file path=ppt/ink/ink28.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41.751"/>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B67425B7-7DD5-45F4-B2C5-B10ABE84AA76}" emma:medium="tactile" emma:mode="ink">
          <msink:context xmlns:msink="http://schemas.microsoft.com/ink/2010/main" type="inkDrawing" rotatedBoundingBox="10926,11657 13208,12065 13195,12133 10914,11726" semanticType="underline" shapeName="Other">
            <msink:sourceLink direction="with" ref="{C29AB746-4653-4CCF-A7FD-5EA692B22B79}"/>
          </msink:context>
        </emma:interpretation>
      </emma:emma>
    </inkml:annotationXML>
    <inkml:trace contextRef="#ctx0" brushRef="#br0">0 0,'32'0,"-32"0,31 0,-31 0,32 32,0-32,0 0,31 0,-31 0,0 63,63-63,0 0,-31 0,63 32,-32 0,-32-32,33 0,-33 31,-31-31,31 0,-63 0,32 0,-32 0,32 0,-32 0,32 0,-1 32,33-32,-1 32,1 0,-1-32,33 31,-1-31,0 0,32 32,-63-32,31 32,32-32,-64 0,-31 0,0 0,-64 32,-31-32,31 0</inkml:trace>
  </inkml:traceGroup>
</inkml:ink>
</file>

<file path=ppt/ink/ink29.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40.487"/>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1D2CE6F3-91CD-428E-A60D-5A5B5042A454}" emma:medium="tactile" emma:mode="ink">
          <msink:context xmlns:msink="http://schemas.microsoft.com/ink/2010/main" type="inkDrawing" rotatedBoundingBox="11244,11375 13576,11838 13540,12020 11208,11557" semanticType="underline" shapeName="Other">
            <msink:sourceLink direction="with" ref="{C29AB746-4653-4CCF-A7FD-5EA692B22B79}"/>
          </msink:context>
        </emma:interpretation>
      </emma:emma>
    </inkml:annotationXML>
    <inkml:trace contextRef="#ctx0" brushRef="#br0">0 35,'0'0,"31"0,-31 0,32-32,-32 32,64 0,-64 0,31 0,-31 0,32 0,0 0,-32 0,32 0,-1 0,1 0,-32 0,32 0,0 0,-32 0,31 0,-31 0,32 0,-32 0,32 0,-32 0,63 0,-63 0,32 0,32 0,-33 0,1 32,32-32,-33 0,1 0,0 0,0 0,-1 0,1 32,32-32,-64 0,31 0,-31 0,64 0,-64 31,32-31,-1 0,-31 0,32 32,0-32,0 0,-32 0,31 0,-31 0,64 0,-64 0,32 32,31-32,1 0,-1 32,32-1,-63 1,0-32,31 32,-63-32,32 0,-32 0,32 0,0 0,-1 32,1-1,32-31,-33 0,1 0,0 32,0-32,-1 0,33 0,-64 0,63 32,-63-32,32 0,-32 0,-32 0,-31 0,-32 0</inkml:trace>
  </inkml:traceGroup>
</inkml:ink>
</file>

<file path=ppt/ink/ink30.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42.630"/>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CADF7A4A-B916-461B-BEA9-76572F775B23}" emma:medium="tactile" emma:mode="ink">
          <msink:context xmlns:msink="http://schemas.microsoft.com/ink/2010/main" type="inkDrawing" rotatedBoundingBox="11216,11657 13405,11981 13391,12074 11202,11750" semanticType="strikethrough" shapeName="Other">
            <msink:sourceLink direction="with" ref="{08871D28-49EB-45EB-9440-89202892A5F8}"/>
            <msink:destinationLink direction="with" ref="{904A3B6F-77B5-4A96-A088-40B180C84594}"/>
            <msink:destinationLink direction="with" ref="{DB91F8A8-01D2-4D69-802C-A9B3828A7BDF}"/>
          </msink:context>
        </emma:interpretation>
      </emma:emma>
    </inkml:annotationXML>
    <inkml:trace contextRef="#ctx0" brushRef="#br0">0 0,'31'0,"1"0,0 0,-32 0,63 0,-63 0,32 0,32 0,-1 31,1-31,-1 32,32-32,1 0,-33 32,32 0,-31-32,63 31,-32-31,-31 32,31-32,-32 32,33-32,-33 0,32 0,-31 0,-1 0,-31 0,0 0,0 0,-32 0,63 0,1 0,-1 32,1-1,-1-31,-31 0,-32 32,32-32,-1 0,-62 0,-65 0,33 0,-32 0</inkml:trace>
  </inkml:traceGroup>
</inkml:ink>
</file>

<file path=ppt/ink/ink31.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28:43.430"/>
    </inkml:context>
    <inkml:brush xml:id="br0">
      <inkml:brushProperty name="width" value="0.06667" units="cm"/>
      <inkml:brushProperty name="height" value="0.06667" units="cm"/>
      <inkml:brushProperty name="color" value="#FF0000"/>
      <inkml:brushProperty name="fitToCurve" value="1"/>
    </inkml:brush>
  </inkml:definitions>
  <inkml:traceGroup>
    <inkml:annotationXML>
      <emma:emma xmlns:emma="http://www.w3.org/2003/04/emma" version="1.0">
        <emma:interpretation id="{84466FEA-584B-48E0-A7CE-9547050AB459}" emma:medium="tactile" emma:mode="ink">
          <msink:context xmlns:msink="http://schemas.microsoft.com/ink/2010/main" type="inkDrawing" rotatedBoundingBox="12188,11676 13450,11944 13398,12191 12135,11924" semanticType="strikethrough" shapeName="Other">
            <msink:sourceLink direction="with" ref="{08871D28-49EB-45EB-9440-89202892A5F8}"/>
          </msink:context>
        </emma:interpretation>
      </emma:emma>
    </inkml:annotationXML>
    <inkml:trace contextRef="#ctx0" brushRef="#br0">0 0,'0'0,"32"0,-32 0,32 0,-1 0,-31 0,32 0,-32 0,32 0,0 0,-32 0,31 0,1 0,0 0,31 32,1-32,-1 31,1-31,31 32,0-32,1 0,-33 0,1 0,-1 0,32 0,-95 0,0 32,0-32,32 0,-32 32,0-1,32 1,0-32,-32 64,31-64,-31 63,0-63,0 32</inkml:trace>
  </inkml:traceGroup>
</inkml:ink>
</file>

<file path=ppt/ink/ink32.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42:01.059"/>
    </inkml:context>
    <inkml:brush xml:id="br0">
      <inkml:brushProperty name="width" value="0.06667" units="cm"/>
      <inkml:brushProperty name="height" value="0.06667" units="cm"/>
      <inkml:brushProperty name="color" value="#FF0000"/>
      <inkml:brushProperty name="fitToCurve" value="1"/>
    </inkml:brush>
    <inkml:brush xml:id="br1">
      <inkml:brushProperty name="width" value="0.15875" units="cm"/>
      <inkml:brushProperty name="height" value="0.15875" units="cm"/>
      <inkml:brushProperty name="color" value="#FF0000"/>
      <inkml:brushProperty name="fitToCurve" value="1"/>
    </inkml:brush>
  </inkml:definitions>
  <inkml:traceGroup>
    <inkml:annotationXML>
      <emma:emma xmlns:emma="http://www.w3.org/2003/04/emma" version="1.0">
        <emma:interpretation id="{31AB7FD5-84DD-4ACD-8BE5-5AC9BE15C6C2}" emma:medium="tactile" emma:mode="ink">
          <msink:context xmlns:msink="http://schemas.microsoft.com/ink/2010/main" type="writingRegion" rotatedBoundingBox="10341,9752 15642,11233 15109,13142 9807,11661"/>
        </emma:interpretation>
      </emma:emma>
    </inkml:annotationXML>
    <inkml:traceGroup>
      <inkml:annotationXML>
        <emma:emma xmlns:emma="http://www.w3.org/2003/04/emma" version="1.0">
          <emma:interpretation id="{39B9B180-2782-4A8D-8E5D-31FBA317EF19}" emma:medium="tactile" emma:mode="ink">
            <msink:context xmlns:msink="http://schemas.microsoft.com/ink/2010/main" type="paragraph" rotatedBoundingBox="10341,9752 15642,11233 15109,13142 9807,11661" alignmentLevel="1"/>
          </emma:interpretation>
        </emma:emma>
      </inkml:annotationXML>
      <inkml:traceGroup>
        <inkml:annotationXML>
          <emma:emma xmlns:emma="http://www.w3.org/2003/04/emma" version="1.0">
            <emma:interpretation id="{C29AB746-4653-4CCF-A7FD-5EA692B22B79}" emma:medium="tactile" emma:mode="ink">
              <msink:context xmlns:msink="http://schemas.microsoft.com/ink/2010/main" type="line" rotatedBoundingBox="10341,9752 15642,11233 15354,12265 10053,10784">
                <msink:destinationLink direction="with" ref="{CA298523-4C7A-4AC2-92FD-4DDEFF1170AC}"/>
                <msink:destinationLink direction="with" ref="{D01AE001-5632-4105-B8B1-25CEE870EB75}"/>
                <msink:destinationLink direction="with" ref="{09656486-C806-452A-B639-95B8569D46AE}"/>
                <msink:destinationLink direction="with" ref="{6F9771CE-CD34-4F15-8958-B8594B243834}"/>
                <msink:destinationLink direction="with" ref="{1D2CE6F3-91CD-428E-A60D-5A5B5042A454}"/>
                <msink:destinationLink direction="with" ref="{451C6FE0-DB5D-40E8-B299-21A0D0CD13A7}"/>
                <msink:destinationLink direction="with" ref="{B67425B7-7DD5-45F4-B2C5-B10ABE84AA76}"/>
                <msink:destinationLink direction="with" ref="{60403AB0-C8FD-4D5B-B4A5-59760A84309F}"/>
                <msink:destinationLink direction="with" ref="{BA372283-A542-43A6-92BD-4FAFBCBEAE60}"/>
                <msink:destinationLink direction="with" ref="{CCF5FEC6-9594-48E7-914D-0ED326822FC8}"/>
                <msink:destinationLink direction="with" ref="{D01BD891-1EA0-474E-A101-92A7BA1B23E9}"/>
              </msink:context>
            </emma:interpretation>
          </emma:emma>
        </inkml:annotationXML>
        <inkml:traceGroup>
          <inkml:annotationXML>
            <emma:emma xmlns:emma="http://www.w3.org/2003/04/emma" version="1.0">
              <emma:interpretation id="{8B2D50B4-AAA0-4EEB-8560-4A9338E9ECDD}" emma:medium="tactile" emma:mode="ink">
                <msink:context xmlns:msink="http://schemas.microsoft.com/ink/2010/main" type="inkWord" rotatedBoundingBox="10341,9752 15642,11233 15354,12265 10053,10784">
                  <msink:destinationLink direction="with" ref="{0C318CB1-3734-446F-89CE-3E717E84E4AD}"/>
                  <msink:destinationLink direction="with" ref="{904A3B6F-77B5-4A96-A088-40B180C84594}"/>
                  <msink:destinationLink direction="with" ref="{6C57D32E-0B69-445B-8DC5-91AC9BE03F2E}"/>
                </msink:context>
              </emma:interpretation>
              <emma:one-of disjunction-type="recognition" id="oneOf0">
                <emma:interpretation id="interp0" emma:lang="en-US" emma:confidence="0.5">
                  <emma:literal>*335</emma:literal>
                </emma:interpretation>
                <emma:interpretation id="interp1" emma:lang="en-US" emma:confidence="0">
                  <emma:literal>*3355</emma:literal>
                </emma:interpretation>
                <emma:interpretation id="interp2" emma:lang="en-US" emma:confidence="0">
                  <emma:literal>6335</emma:literal>
                </emma:interpretation>
                <emma:interpretation id="interp3" emma:lang="en-US" emma:confidence="0">
                  <emma:literal>2335</emma:literal>
                </emma:interpretation>
                <emma:interpretation id="interp4" emma:lang="en-US" emma:confidence="0">
                  <emma:literal>235</emma:literal>
                </emma:interpretation>
              </emma:one-of>
            </emma:emma>
          </inkml:annotationXML>
          <inkml:trace contextRef="#ctx0" brushRef="#br0">858 228,'-127'0,"127"0,-64 0,32-32,1 32,-1 0,32 0,-32 0,32 0,-32 0,32 0,0 0,32 0,0 0,-32 0,32 0,-1 0,33 0,-64 0,32 0,-1 0,-31 0,32 0,0 0,0 0,-1 0,1 0,32 0,-1 0,-31 0,-32 0,0 0,0 0,-32 0,32 0,0 0,-63 32,63-32,-32 0,0 0,0 0,1 0,-33 0,64 0,-63 0,63 0,-32 0,32 32,0-1,0-31,0 32,0 0,32 0,-32-32,63 63,1-31,31 31,-32-31,33-32,-96 32,-32-32,0 0,-31 0,-1 0,-31-32,31 32,1 0,-1 0,1 0,63-32,-64 32,33 0,-1-31,-32 31,33 0,-33-32,1 0,-33 0,33 32,31-31,0-1,64 32,63 0,1 0,94 0,-63 63,32-63,-32 64,-64-64,-31 0,-32 0,-63 0,31 0,-32 0,1 0,-64 0,63 0,33-32,-1 32,0 0,0 0,32 0,-31 0,-1 0,32 0,63 0,-31 0,0 0,31 0,-63-32,0 1,-31 31,-1-32,-32 32,33-32,-65 32,65-32,62 32,33-31,-32 31,-32 0,0 0,0-32,31 32,1-32,0 32,-32 0,32 0,-1 0,-31-32,32 32,0 0,0 0,-1 0,-31 0,32 0,0-31,0 31,-32 0,31 0,-31-32,0 0,32 32,-32 0,0 0,32 0,-32 32,32-32,-32 0,31 0,-31 32,0-32,0 31,0-31,0 0,-63 0,-1 0,64 0,-31 0,-1 0,32 0,32 32,63-32,-32 32,1 0,-1-1,1 1,-32-32,-32 32,0-32,-32 0,32 0,-32 0,0 0,32 0,-31 0,31 32,0-1,-32-31,0 0,0 0,32 0,-31 0,31 32,0-32,0 0,31 0,1 0,0 0,0 0,-32 0,0 0,-32 0,-32 0,33 0,-1-32,32 32,-32 0,32 0,-32 0,1 0,31 0,-32 0,32 0,-32 0,32-31,0 31,0 0,0 0,32-32,31 32,1 0,-64 0,63 0,-63 0,0 0,-31 0,-33 0,1-32,-33 0,33 1,-64 31,32-32,63-32,-32 64,-31 0,95 0,0 0,32-31,95 31,-32 0,0 0,32 0,-31 31,-33-31,-31 0,-32 0,0 0,-32 0,-31 0,63 0,31 0,1 0,0 0,31 0,-63 0,32 0,-32 0,-63 0,-1 0,32 0,-31 0,-1 0,96 0,0 0,0 0,31 0,-31 0,-32 0,-32 0,0 0,-31 0,-1-31,1-1,-64 0,95 32,-31 0,63-32,0 32,31 0,33-31,31 31,-31 0,-33 0,-31 0,0 0,32 0,0 0,31 31,33 1,-65 0,1-32,-32 0,0 0,-32 0,1 0,31 0,-64 0,64 0,-32 0,32 0,64 0,-32 0,31 0,-31 0,31 0,-63 0,-63 0,-1 0,1 0,-1 0,-31 0,95 0,0 32,0-32,0 0,32 0,-32 31,0-31,32 0,-1 0,1 0,-64 0,-31 0,31 0,0 0,1 0,62 0,33 0,-1 0,1 0,-64 0,0 32,-32-32,32 0,-63 0,31 0,32 0,0 0,32 0,31 0,1 0,-64 0,-32 0,0 0,-63 32,63-32,0 0,32 0,-31 0,62 0,33 0,-32 0,-32 0,31 0,-62 0,-1 0,0 0,32 0,0 0,0 0,32 0,-32 0,32 0,-32 0</inkml:trace>
          <inkml:trace contextRef="#ctx0" brushRef="#br0" timeOffset="-845228.9432">762 164,'0'0,"0"0,32 0,-32 0,0 0,32 0,-32 0</inkml:trace>
          <inkml:trace contextRef="#ctx0" brushRef="#br0" timeOffset="11827.6765">1048 260,'0'0,"0"0,32 0,0 0,-1 0,33 0,-32 0,31 0,32 0,-63 0,0 0,0 0,-32 0,63 0,-31 0,-32 0,63 31,-31-31,0 0,31 0,-63 0,32 0,-32 32,0-32,0 0,-32 32,1-32,31 32,-32-32,-63 31,63-31,-63 0,63 0,-63 0,-1 32,65-32,-1 0,32 0,-32 32,64-32,0 0,31 0,-31 0,0 0,-1 0,1 0,-32 0,32 0,-32 0,0 0,32 0,-32 0,-32 0,0 0,-31 0,31 0,-63 0,-1 0,33 0,63 0,63 0,1 32,-1-1,1-31,-1 32,-63-32,0 32,0-32,0 0,-63 0,31 32,0-32,1 0,-1 0,0 0,0 0,1 0,-1 0,0 0,0 0,32 0,0 0,0 0,32 0,-32 0,64 0,-1 0,32 0,1 0,-33 0,-63 0,32 0,-32 0,32 0,-64 0,0-32,-31 0,-33 0,65 1,-1 31,0-32,32 0,0 32,0 0,64 0,31 0,0 0,64 0,63 0,0 0,-126 0,-33 0,1 0,-64 0,-32 0,-95 0,63 0,-63-32,32 32,32 0,-1 0,-31 0,31 0,-31 0,0 0,0-31,-32-1,-32-32,0 64,64-31,31-1,33 32,31 0,31 0,65 0,94 0,64-32,0 32,64 0,-160 0,-31 0,-127 0,-31 32,-65-32,-31 0,-63-32,-32 0,31-31,32 63,-31 0,95 0,31-64,64 64,0 0,0 0,32 0,-32-31,32 31,-32-32,0 32,31 0,33 0,-1 0,33 0,-1 0,-32 0,-63 0,32 0,-32 32,0-32,0 31,0-31,0 32,64-32,-64 0,63 32,-63-32,32 0,0 0,-1 0,-31 0,0 63,32-63,0 0,0 0,-32 0,31 32,-31-32,32 0,0 32,0-32,-32 0,0 0,31 0,1 32,-32-32,0 0,0 31,0-31,0 32,0 0,-32 0,32-1,0-31,-31 32,31-32,-32 32,32-32,-32 0,32 0,-32 0,1 0,-1 0,0 0,0 0,32 0,0 0,0 0,0-32,32 0,0 32,31-31,1-1,31 0,0 32,64 0,0 0,-96 0,-63 0,0 32,0-32,0 32,0-32,0 0,0 31,0-31,0 0,-63 0,63 32,-64 0,-31-32,0 0,-32 0,0 0,-64 0,33 0,62 0,1-32,32 32,94 0,33 0,-1 0,96 32,63 0,-31 31,-32 1,-64-33,-32 1,-63-32,0 0,0 0,-31 32,-1-32,0 0,32 0,-32 32,32-1,-31-31,-1 32,0-32,-31 0,-1 32,32-32,-63 0,0 0,31 0,33 0,31 0,0 0,0-32,0 32,0-32,0 32,0 0,31 0,1-31,32 31,-33 0,33 0,31 0,0 0,1 0,-65 0,1 0,-32 0,-32 0,-63 0,32 0,-1 0,1 0,-1 0,1 0,31 0,0 0,32 0,-32 0,32 0,32-32,63 32,-31 0,31 0,64 0,0 0,-64 0,-63 0,-32 32,-32-32,-63 31,31-31,-63 0,64 0,-128-31,1-33,94 64,33-32,31 32,32 0,0-31,32 31,-32 0,63 0,1 0,31 0,-31 0,31 0,-32 0,33 0,-65 0,1 0,-32 0,0 0,0 0,0 0,-63 0,31 0,0-32,32 32,0 0,32 0,0 0,31-32,-31-31</inkml:trace>
          <inkml:trace contextRef="#ctx0" brushRef="#br1" timeOffset="59779.4192">-3079-915,'0'32,"0"-32,31 0,1 31,0-31,31 0,-63 0,0 0,32 0,-32 0,32 0,0 0,-32 32,0-32,31 0,-31 0,32 0,0 0,-32 0,32 0,-32 32,31-32,-31 0,32 0,0 0,-32 32,32-1,-1-31,1 0,63 32,-63 0,32 0,31-32,-32 31,-31 1,0-32,0 0,-1 0,-31 0,64 32,-32-32,31 32,1-32,31 31,-63-31,-1 0,1 0,0 32,0-32,-32 0,0 0,31 0,-31 0,32 0,0 0,31 32,-31-32,0 0,0 0,-32 32,63-32,-63 0,32 0,-32 0,32 0,-32 31,31-31,-31 0,0 0,32 0,-32 0,32 32,0-32,-1 0,1 32,0-32,0 0,-1 0,33 0,-32 0,-1 0,1 0,-32 0,64 0,-64 0,31 32,-31-32,32 0,0 0,31 31,1-31,-1 0,1 0,-1 0,33 0,-33 0,1 0,-64 0,31 0,1 0,-32 0,32 0,31 0,33 0,-33 32,1 0,-1-32,-31 0,-32 32,32-32,-64 0,-32 0,64 0,-31 0,31 0,-32 0,0 0,32 0,-32 0,32 0,-31-32,-1 32,0 0,-31 0,31 0,0 0,-95 0,64-32,31 32,-32 0,33 0,31 0,-32 0,0 0,32-32,-32 32,-31 0,-1 0,33-31,-65 31,33 0,31-32,0 32,32 0,-31 0,31 0,-32 0,0 0,32-32,-63 0,31 32,0 0,0 0,-31-31,31 31,-31-32,31 32,0 0,0 0,32 0,-31 0,-1 0,32 0,-32 0,32-32,-63 32,31-32,0 32,-31 0,31 0,0 0,-31 0,-33 0,96 0,-31 0,-1 0,0 0,32 0,-32 0,32 0,0-31,-63 31,63 0,0 0,-32 0,-31 0,-1 0,64 0,-63-32,63 0,-64 32,-31 0,95-32,-32 32,32-31,0 31,0-32,0 32,0 0,0 0,0 0,32 0,0 0,-32 32,31-32,1 0,0 0,31 31,-31-31,32 32,-1-32,1 0,-1 0,-31 0,31 0,-31 0,0 0,0 32,-1-32,1 32,0-32,0 0,-32 0,31 0,1 31,0-31,0 0,-32 0,63 0,1 0,-33 0,33 0,-1 0,-31 0,-32 32,64-32,-64 0,31 0,-31 0,32 0,0 0,-32 32,0-32,32 0,-1 0,1 0,32 32,-1-1,-31-31,31 0,-31 32,0 0,31-32,-31 0,0 0,0 32,-1-32,33 0,-32 0,-1 0,1 0,0 0,0 0,-32 0,31 31,1-31,0 0,-32 0,32 0,-1 0,1 0,0 0,31 32,-31-32,0 32,-32-32,32 0,-1 0,1 0,-32 0,64 0,-33 0,1 0,32 0,-33 0,1 0,32 0,-64 0,31 0,33 0,-64 0,32 0,-32 0,31 0,1 0,-32 32,64-32,-33 0,1 0,0 0,-32 0,32 0,-64 0,0 0,32 0,-32 0,1 0,-1 0,0-32,-31 0,-33 32,-31-63,0 31,-31 0,62 0,33 1,-32 31,-1 0,33-32,-1 32,33 0,-1 0,0 0,0 0,32 0,-31 0,-1 0,0 0,0 0,1 0,-33-32,32 32,-31 0,-32 0,63 0,-32 0,33 0,-33 0,64 0,-32 0,1 0,31-32,-32 32,-63 0,63 0,-32-31,1 31,-1 0,-31-32,32 32,-33 0,33 0,-32 0,-1 0,65 0,31 0,-32 0,0 0,32 0,-32 0,32 0,-31 0,31 0,-32 0,0 0,-31 0,63 0,-32-32,32 32,-64 0,64 0,-31 0,-1 0,0 0,0 0,1 0,-1 0,0-32,0 1,32 31,-31 0,31 0,-32-32,0 32,32 0,-32 0,32 0,-31-32,-1 32,0 0,32 0,0 0,0-32,0 32,0 0,0 0,0 0,32 0,0 0,-32 0,0-31,31 31,1 0,0 0,-32 0,32 0,31 0,1 0,-1 31,1-31,31 32,0-32,-31 32,-1 0,-31-32,0 0,-1 0,-31 0,32 0,-32 0,32 0,0 0,-32 0,31 0,65 0,-65 0,65 0,-33 31,64-31,-32 32,1-32,-1 0,0 0,-63 0,31 0,1 32,-64-32,32 0,-1 0,1 0,-32 0,64 0,-33 0,33 32,-32-32,63 31,-32-31,33 32,-1-32,0 0,-31 0,-1 0,-31 0,0 0,-32 32,31-32,-31 0,64 0,-32 0,-1 32,65-32,-33 0,-31 31,31 1,1-32,-1 0,-31 0,0 0,-32 0,0 0,32 0,-1 0,-31 0,32 0,-32 0,64 32,-33-32,-31 0,64 0,-32 32,-1-1,65-31,-33 0,1 0,-1 0,1 0,-64 0,31 0,-31 0,32 0,0 32,31-32,1 32,-1 0,-31-32,0 0,-32 0,0 0,-64 0,33 0,-1 0,0 0,32 31,-32-31,-31 0,-32 0,31 0,-31 0,63 0,-31 0,-1 0,1 0,31 0,0 0,32 0,0 32,32 0,0-32,31 32,1-32,63 63,-32-63,0 0,-31 0,-33 0,-31 32,64-32,-32 0,-1 0,-31 0,0 0,0 0,32 0,-32 0,0 32,32-32,0 0,-1 0,1 0,0 0,-32 31,0-31,0 0,32 32,-32 0,0-32,31 0,1 32,-32-32,0 0,-32 31,32-31,0 32,0 0,0-32,0 32,0-32,0 31,0 1,0-32,0 32,0-32,0 63,0-63,0 32,0-32,0 32,0-32,-31 32,-1-32,0 0,32 0,-32 0,32 0,-63 0,63 0,-32-32,0 32,32 0,-31-32,-1 32,0-32,0 32,1 0,-33-63,1 63,31-32,-63-31,-1 31,1-32,32 33,-33 31,33-32,31 0,0 32,1-32,31 32,0 0,0-31,0 31,31 0,1 0,0 0,-32 0,32 0,-32-32,0 32,0-64,0 33,0 31,0-32,-64 0,32 0,32 1,-31 31,31 0,0 0,-32 0,32 0,63 0,1 63,-1-63,64 32,0-32,-31 0,-1 0,-63 0,-1 0,-31 0,32 0,-32 0,32 0,0 0,31 0,1 0,-64 0,0 0,0-32,31 32,-31-32,0 32,0 0,32 0,0 0,0 0,-32 0,0 0,0 0,63 0,-31 0,0 0,-32 0,0 0,31 0,1 0,0 32,0-32,-32 0,31 0,-31 32,0-32,32 32,-32-1,0-31,0 32,0-32,0 32,0 0,0-32,0 31,32-31,-32 0,32 0,-32 0,31 0,-62 0,-1 0,32 0,0 0,0 0,0 64,0-32,-32 31,32 1,0-1,0-31,0 0,0-1,0-31,0 0,0 0,0 0,-32-31,32 31,0-32,0 0,0 32,0-32,0 32,0-63,0 63,0-32,0 32,0-32,0 32,0 0,0 32,0-32,0 32,0 0,0-1</inkml:trace>
        </inkml:traceGroup>
      </inkml:traceGroup>
      <inkml:traceGroup>
        <inkml:annotationXML>
          <emma:emma xmlns:emma="http://www.w3.org/2003/04/emma" version="1.0">
            <emma:interpretation id="{08871D28-49EB-45EB-9440-89202892A5F8}" emma:medium="tactile" emma:mode="ink">
              <msink:context xmlns:msink="http://schemas.microsoft.com/ink/2010/main" type="line" rotatedBoundingBox="12261,11340 14969,12522 14680,13183 11972,12001">
                <msink:destinationLink direction="with" ref="{CADF7A4A-B916-461B-BEA9-76572F775B23}"/>
                <msink:destinationLink direction="with" ref="{4F3C3B09-B7D3-4FAC-BEE2-ACD73C0197DB}"/>
                <msink:destinationLink direction="with" ref="{84466FEA-584B-48E0-A7CE-9547050AB459}"/>
              </msink:context>
            </emma:interpretation>
          </emma:emma>
        </inkml:annotationXML>
        <inkml:traceGroup>
          <inkml:annotationXML>
            <emma:emma xmlns:emma="http://www.w3.org/2003/04/emma" version="1.0">
              <emma:interpretation id="{4DBBADD6-C22A-40C6-B411-8DBC4108A6F0}" emma:medium="tactile" emma:mode="ink">
                <msink:context xmlns:msink="http://schemas.microsoft.com/ink/2010/main" type="inkWord" rotatedBoundingBox="12261,11340 14969,12522 14680,13183 11972,12001">
                  <msink:destinationLink direction="with" ref="{85D31BBA-8D11-4326-9FEB-AB1A0B6FDDF7}"/>
                  <msink:destinationLink direction="with" ref="{A2B9157F-60BB-4886-9CF3-43EB976DC084}"/>
                </msink:context>
              </emma:interpretation>
              <emma:one-of disjunction-type="recognition" id="oneOf1">
                <emma:interpretation id="interp5" emma:lang="en-US" emma:confidence="0.5">
                  <emma:literal>5-7153.</emma:literal>
                </emma:interpretation>
                <emma:interpretation id="interp6" emma:lang="en-US" emma:confidence="0">
                  <emma:literal>5-715.</emma:literal>
                </emma:interpretation>
                <emma:interpretation id="interp7" emma:lang="en-US" emma:confidence="0">
                  <emma:literal>557153.</emma:literal>
                </emma:interpretation>
                <emma:interpretation id="interp8" emma:lang="en-US" emma:confidence="0">
                  <emma:literal>55715.</emma:literal>
                </emma:interpretation>
                <emma:interpretation id="interp9" emma:lang="en-US" emma:confidence="0">
                  <emma:literal>3-7153.</emma:literal>
                </emma:interpretation>
              </emma:one-of>
            </emma:emma>
          </inkml:annotationXML>
          <inkml:trace contextRef="#ctx0" brushRef="#br0" timeOffset="-792884.9493">-1206 641,'32'0,"31"0,-63 0,32 0,31 0,-31 0,0 0,-32 0,32 0,-1 0,33 31,-32-31,31 0,1 0,-33 0,33 0,-32 0,-1 0,1 0,0 0,-32 0,32 0,-32 0,31 0,1 0,0 0,31 0,-31 0,0 0,63 0,-63 0,-32 0,63 0,-63 0,0 0,32 0,-32 32,32-32,0 0,31 32,1-32,-33 0,1 0,-64 0,-31 0,31 0,-31 0,31 0,-32 0,33 0,-1 0,-32 0,33 0,31 0,-64 0,64 0,-63-32,-33 32,33 0,-1-32,33 32,-33-31,32 31,1 0,31 0,-32 0,-32 0,1 0,-32-64,31 64,-31-63,31 63,33 0,31 0,31 0,1 0,32 0,31 0,32 0,0 0,-32 0,32 0,-32 0,-31 31,-64-31,0 32,32-32,-32 0,63 0,-63 32,64-32,-1 32,-63-32,32 0,0 0,-32 0,31 0,-31 31,64-31,-1 32,33-32,-33 0,1 32,-1 0,-63-32,0 0,-32 0,1 31,-1-31,0 0,32 32,0-32,0 32,0-32,0 32,0-1,0-31,0 0,-32 0,1 0,31 0,-32 0,32 32,0-32,0 32,0-32,0 32,0-1,0-31,0 32,0-32,63 0,-31 64,0-64,0 0,-1 0,-62 0,-33 0,1 0,-1 0,-31 0,0-32,31 0,1 32,-1 0,1-32,31 1,-32 31,33-32,-33 32,32 0,1 0,-1 0,32 0,-32 0,32 0,-63 0,94 0,-31 0,32 0,0 0,0 0,-32 0,31 0,-31 0,0 32,32-32,0 31,-32-31,32 0,-32 32,31-32,1 0,0 32,0-32,-32 0,31 32,-31-32,32 31,0-31,-32 32,0 0,32-32,31 0,-31 32,31-32,-31 31,0-31,-32 0,-32 0,0 0,1-63,-65 31,33 32,-32-32,-1 1,33-1,-1 32,33 0,-1 0,32 0,32 0,-1 0,1 0,32 0,-1 32,-31-32,0 0,31 31,-63-31,32 0,-32 0,63 0,-31 32,32 0,63 0,-32-1,32 1,63 32,1-64,-96 31,-63-31,31 0,-94 0,-33 0,32 0,-31-31,-32-1,63 32,0 0,-31 0,63-32,-32 32,0 0,32 0,-32-63,1 63,-1 0,-32-32,33 0,-33 32,-31 0,95-32,0 1,-32 31,32 0,0-32,0 32,64 0,-33-32,33 0,-64 32,32 0,-32 0,0-31,31 31,-31-32,0 32,-31 0,31-32,-64 32,32-32,1 32,-65-63,1 63,63 0,1-32,-1 32,32-32,0 32,63 0,-63 0,32 0,0 0,0 0,-1 0,33 0,-64 0,32 0,-1 0,-31-31,0 31,-31 0,-33 0,32-64,-63 64,32 0,-33-32,65 32,-1 0,0 0,32 0,0 32,0-32,0 32,0-32,0 0,0 0,-95 32,31-32,-94 0,31 0,31 0,33 0,63-32,32 32,-1 0,33 32,-1-1,-31 1</inkml:trace>
          <inkml:trace contextRef="#ctx0" brushRef="#br0" timeOffset="-8540.9954">477 1276,'31'0,"1"0,0 0,0 0,31 0,1 0,-33 0,33 0,-1 0,1 31,-32-31,31 0,-31 0,0 0,-1 0,1 0,-32 0,0 0,32 0,0 0,-32 0,31 0,-31 0,32 0,0 0,-32 32,32-32,-1 0,-31 0,32 0,-64 0,1 0,-1 0,-32 0,1 0,-32 0,31 0,-31 0,0 0,-1-32,65 32,-1 0,-32 0,64 0,-31 0,62 0,1-31,63 31,1 0,-1 0,32 0,-64 0,33 0,-96-32,31 32,-31 0,0 0,0 32,-31 31,31-31,0 0,-32 31,32-63,-32 32,0 0,1-32,31 31,-64-31,-31 0,63 32,-31-32,-1 0,32 0,1 0,-1 0,32 0,-32 0,0 0,32-32,0 32,0-31,32 31,32-32,-33 32,1-32,-32 32,32 0,-64 0,0 0,-31-32,-1 1,33-1,-1 32,0 0,32-32,0 32,0 0,0 0,32 0,0 0,-1 0,-31 0,32 0,-32 32,-32-32,-31 0,31 0,-31-32,-1 0,32 32,1 0,62 0,-31 0,96 0,-33 64,96-1,63 1,-31-1,-33 1,1-32,-64 31,-95-63,-31 0,-65 0,33 0,31 0,-63 0,63 0,0 0,-31 0,31 0,0-32,32 1,-31 31,31 0,63 0,-31 0,0 0,-1 0,1-32,32 32,-33 0,33 0,-32 0,-159-32,31 32,-31-63,-63-1,-1 1,96 31,-64 0,96 32,31 0,32-32,0 32,32 0,0 0,-32 32,63-32,1 0,-33 0,1 32,-32-32,32 0,-32 0,0 0,32 0,-1 0,-31 0,0 0,0 0,32 0,0 0,0 0,63 0,32 0,-64 0,-31 0,63 0,-63 0,-32 0,0 0,-32 0,32 0,0 0,0 0,0 32,0-1,32-31,0 0,0 0,-1 0,-31 0,-31 0,31 0,0 0,0 0,0 0,0 0,0 32,-32-32,32 0,-32 0,32 32,0-32,-32 0,32 32,-63-32,31 0,-31 0,31 0,-32 0,1-32,-1 32,33 0,-1 0,-63-127,63 127,32 0,0 0,-32 0,32 0,-32-32,1 32,62 0,-31 0,32 0,-32 0,0 32,0 0,64-32,-64 31,63-31,-63 0,32 32,63 0,-63-32,0 0,-1 0,-31 0,0 0,32 0,-32 32,32-32,-32 31,0-31,32 0,-32 32,31-32,1 0,0 32,-32-32,0 0,-64 0,33 0,-33 0,32 0,32 0,-31-32,-1 0,-32 32,1-31,31-1,0 32,1 0,31 0,-32 0,32 0,-64-32,-31-31,63 63,32 0,-31 0,31 0,0 0,0 0,31 0,1 0,0 0,-32 0,32 0,-32 0,31 0,-31 0,0 0,32 0,0 0,-32 31,0-31,32 0,-1 32,1-32,0 0,-32 0,32 0,-1 0,-31 32,0 0,32-32,-32 0,0 0,32 0,-32-32,0 32,32-32,-32 32,0-32,0 1,0 31,0 0,0-32,0 32,0-32,0 0,0 1,0 31,0-32,0 32,0-32,-32 32,32-32,0 32,0-31,-32-1,32 32,0 0,32 0,-32 0,0 0,32 0,-1 0,1 0,-32 0,32 0,-32 0,0-32,0 32,32 0,-32-32,0 32,0 0,0 0,0 0,0 32,0 0,0-32,0 32,0-1,0 1,-32 0,32-32,0 32,0-32,0 31,0-31,32 32,-32-32,31 0,-31 0,32 0,0 0,0 0,-1 0,1 0,32 0,-64 0,31 0,1 0,-32 0,0 0,0 0,0 0,-32 0,1 32,31 0,0-32,0 31,0-31,0 0,0 0,31 0,-31 32,32-32,0 0,0 32,-1-32,1 0,-32 0,32 0,-32 32,0-32,0 0,-32 31,32-31,0 32,-32 0,32 0,-31-1,-33-31,64 0,-63-31,-1-33,32 64,32-32,-31 32,31 0,-32 0,32 0,-32 0,0 0,1 0,-1-31,0 31,32 0,0 0,32 0,31 0,-31 0,-32 0,0-32,0 0,0 32,0 32,0-32</inkml:trace>
        </inkml:traceGroup>
      </inkml:traceGroup>
    </inkml:traceGroup>
  </inkml:traceGroup>
</inkml:ink>
</file>

<file path=ppt/ink/ink33.xml><?xml version="1.0" encoding="utf-8"?>
<inkml:ink xmlns:inkml="http://www.w3.org/2003/InkML">
  <inkml:definitions>
    <inkml:context xml:id="ctx0">
      <inkml:inkSource xml:id="inkSrc0">
        <inkml:traceFormat>
          <inkml:channel name="X" type="integer" max="1600" units="cm"/>
          <inkml:channel name="Y" type="integer" max="900" units="cm"/>
        </inkml:traceFormat>
        <inkml:channelProperties>
          <inkml:channelProperty channel="X" name="resolution" value="28.36879" units="1/cm"/>
          <inkml:channelProperty channel="Y" name="resolution" value="28.30189" units="1/cm"/>
        </inkml:channelProperties>
      </inkml:inkSource>
      <inkml:timestamp xml:id="ts0" timeString="2013-08-07T18:43:10.477"/>
    </inkml:context>
    <inkml:brush xml:id="br0">
      <inkml:brushProperty name="width" value="0.15875" units="cm"/>
      <inkml:brushProperty name="height" value="0.15875" units="cm"/>
      <inkml:brushProperty name="color" value="#FF0000"/>
      <inkml:brushProperty name="fitToCurve" value="1"/>
    </inkml:brush>
  </inkml:definitions>
  <inkml:traceGroup>
    <inkml:annotationXML>
      <emma:emma xmlns:emma="http://www.w3.org/2003/04/emma" version="1.0">
        <emma:interpretation id="{48BD8C2A-7806-4C64-94BA-704D4802694E}" emma:medium="tactile" emma:mode="ink">
          <msink:context xmlns:msink="http://schemas.microsoft.com/ink/2010/main" type="inkDrawing" rotatedBoundingBox="7049,9440 15456,12141 15137,13135 6730,10433" shapeName="Other">
            <msink:destinationLink direction="with" ref="{A2C85C88-7C66-4514-91C8-F1D04FA009C9}"/>
          </msink:context>
        </emma:interpretation>
      </emma:emma>
    </inkml:annotationXML>
    <inkml:trace contextRef="#ctx0" brushRef="#br0">0 0,'31'0,"-31"0,32 0,-32 0,32 0,0 0,31 31,-31-31,0 0,-1 32,1 0,-32-32,32 0,-32 0,32 0,-32 32,31-32,1 0,0 0,0 0,-1 0,33 63,-32-63,31 32,1-32,-1 32,-31-32,31 0,-31 31,0-31,0 0,-32 32,31-32,1 0,32 0,-33 32,33 0,31-1,-31-31,-33 32,65 0,-1 0,-63-32,-1 0,1 31,-32-31,32 0,0 0,-32 0,31 32,33 0,-1-32,1 0,-1 32,1-32,-32 31,31-31,-31 32,0-32,-32 0,0 0,31 32,33-32,-64 0,63 32,33-32,-1 63,0-63,32 64,-63-64,31 0,-32 31,-63 1,32-32,0 0,-32 0,32 0,-1 32,1-32,63 32,-63-32,32 31,-1-31,64 32,-95 0,31-32,-31 32,0-32,0 31,-1-31,1 0,0 0,0 32,31-32,1 0,31 0,-32 32,33-32,-1 32,32 31,63-31,-126 0,31 31,0-63,1 32,-65-32,33 0,-1 0,1 0,-1 0,-31 32,63-32,-31 0,31 31,-31-31,-1 32,32-32,1 0,-33 0,1 32,31-32,0 63,0-63,-31 32,31 0,0-32,1 32,-33-32,64 0,-63 0,-1 31,-31-31,63 32,-31-32,-1 32,1-32,-1 32,1-32,-1 31,1-31,-1 32,-31-32,31 0,1 32,-1-32,1 63,-32-63,95 0,-96 64,33-64,-1 0,1 32,-1-1,-31 1,32-32,-64 32,31-32,-31 32,-31-32,-1 0,0 0,-31 0,-1 0,1 0,-33 0,1 0,32 0,31 0,-32 0,1 0,63 0,-32 0,32 0,-32 0,1 0,-33 0,-63-32,32 32,-64-32,64 0,-32 32,0-31,63 31,33 0,-1 0,32-32,-32 0,0 32,1 0,-1-63,0 63,32 0,0-32,64 32,31-32,-32 32,64 0,-31 0,-33 0,32 0,-31 0,-96 0,0 0,-31-63,-96 31,0-63,-63 31,32 1,-33-1,65 32,31 32,31 0,33 0,31 0,32 0,0 0,0 0,95 32,96 63,31 1,64-1,0 0,-32 0,-64-63,-95 32,-63-64,-32 31,-32-31,-95 0,-63 0,-32-63,-64-32,95 31,64 64,64-32,-1 32,-31 0,95 0,-32 0,32 0,32 32,159 32,31 31,32 32,32 0,-1-64,-62 33,-128-65,-63 1,-64-32,-32-32,33 32,-33 0,1 0,31 0,0 0,0 0,32 0,0 0,32 0,-32 0,32 0,-32 0,0 32,32-32,-32 0,-32-32,-95-31,-64-96,1 32,-96 0,96 32,31 31,32 1,32 31,-1-31,33 63,63 0,-64 0,64 0,-63-32,-32-32,-1 64,1-63,0 31,0 0,95 32,-32 0,32 0,63 0,1 0,-1 32,33 0,62 0,-62 31,-33-63,-31 0,-32 32,32-32,-64 0,-63-32,-96 0,64 32,-63 0,126 0,32-31,1 31,62 0,96 63,127 32,96 64,-1-32,64 32,-96 0,1-32,-64-32,-32 32,-127-64,-63-63,0 0,-64 0,-63 0,-32 0,-64 0,-31 0,31-31,96-1,-32 0,64 0,31 32,32-31,0 31,32 0,63 0,0 0,0 0,1 0,-65 0,1 0,-32 0,-95 0,0-64,31 32,-31 1,0-1,31 0,32 32,1-32,-33 32,32 0,-31-31,-1-1,1 0,31 32,-31-32,63 32,-32 0,32 0,95 0,64 32,95 0,0 31,63 1,-94-1,-1-31,-63 0,-128-32,-31 0,0 32,0-1,0-31,0 32,0-32,0 32,0 0,0-32,0 0,0 31,0 1,0 0,0-32,0 0,0 0,0 0,0-32,0 32,0-32,0 1,0-1,0 0,0 32,-31-63,31 31,0 0,-32 32,32-32,0 32,0-31,0-1,0 32,0 32,0-32,0 31,0-31,0 32,0-32,0 32,-32-32,0 0,32 0,-63 0,63-32,-64 32,64-32,0 32,-31 0,31 0,0 0,0-31,0 31,31-32,-62 32,-65 0,-31 0,64 0,-32-32,31 0,32 32,32 0,-31 0,31 0</inkml:trace>
  </inkml:traceGroup>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8C97A2E5-9A02-4822-B7BF-DE7CF2D7ED09}" type="datetimeFigureOut">
              <a:rPr lang="en-US" smtClean="0"/>
              <a:t>8/8/2013</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E3F15901-2D69-4D1F-98CA-282DBD5A0617}" type="slidenum">
              <a:rPr lang="en-US" smtClean="0"/>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3F15901-2D69-4D1F-98CA-282DBD5A061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8C97A2E5-9A02-4822-B7BF-DE7CF2D7ED09}" type="datetimeFigureOut">
              <a:rPr lang="en-US" smtClean="0"/>
              <a:t>8/8/2013</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E3F15901-2D69-4D1F-98CA-282DBD5A0617}" type="slidenum">
              <a:rPr lang="en-US" smtClean="0"/>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E3F15901-2D69-4D1F-98CA-282DBD5A0617}" type="slidenum">
              <a:rPr lang="en-US" smtClean="0"/>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E3F15901-2D69-4D1F-98CA-282DBD5A061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3F15901-2D69-4D1F-98CA-282DBD5A0617}" type="slidenum">
              <a:rPr lang="en-US" smtClean="0"/>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3F15901-2D69-4D1F-98CA-282DBD5A061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8C97A2E5-9A02-4822-B7BF-DE7CF2D7ED09}" type="datetimeFigureOut">
              <a:rPr lang="en-US" smtClean="0"/>
              <a:t>8/8/2013</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E3F15901-2D69-4D1F-98CA-282DBD5A0617}" type="slidenum">
              <a:rPr lang="en-US" smtClean="0"/>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8C97A2E5-9A02-4822-B7BF-DE7CF2D7ED09}" type="datetimeFigureOut">
              <a:rPr lang="en-US" smtClean="0"/>
              <a:t>8/8/2013</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E3F15901-2D69-4D1F-98CA-282DBD5A0617}" type="slidenum">
              <a:rPr lang="en-US" smtClean="0"/>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3F15901-2D69-4D1F-98CA-282DBD5A061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C97A2E5-9A02-4822-B7BF-DE7CF2D7ED09}" type="datetimeFigureOut">
              <a:rPr lang="en-US" smtClean="0"/>
              <a:t>8/8/2013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3F15901-2D69-4D1F-98CA-282DBD5A061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8C97A2E5-9A02-4822-B7BF-DE7CF2D7ED09}" type="datetimeFigureOut">
              <a:rPr lang="en-US" smtClean="0"/>
              <a:t>8/8/2013</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E3F15901-2D69-4D1F-98CA-282DBD5A0617}" type="slidenum">
              <a:rPr lang="en-US" smtClean="0"/>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3" Type="http://schemas.openxmlformats.org/officeDocument/2006/relationships/customXml" Target="../ink/ink6.xml"/><Relationship Id="rId18" Type="http://schemas.openxmlformats.org/officeDocument/2006/relationships/image" Target="../media/image13.emf"/><Relationship Id="rId26" Type="http://schemas.openxmlformats.org/officeDocument/2006/relationships/image" Target="../media/image17.emf"/><Relationship Id="rId39" Type="http://schemas.openxmlformats.org/officeDocument/2006/relationships/customXml" Target="../ink/ink19.xml"/><Relationship Id="rId21" Type="http://schemas.openxmlformats.org/officeDocument/2006/relationships/customXml" Target="../ink/ink10.xml"/><Relationship Id="rId34" Type="http://schemas.openxmlformats.org/officeDocument/2006/relationships/image" Target="../media/image21.emf"/><Relationship Id="rId42" Type="http://schemas.openxmlformats.org/officeDocument/2006/relationships/image" Target="../media/image25.emf"/><Relationship Id="rId47" Type="http://schemas.openxmlformats.org/officeDocument/2006/relationships/customXml" Target="../ink/ink23.xml"/><Relationship Id="rId50" Type="http://schemas.openxmlformats.org/officeDocument/2006/relationships/image" Target="../media/image29.emf"/><Relationship Id="rId55" Type="http://schemas.openxmlformats.org/officeDocument/2006/relationships/customXml" Target="../ink/ink27.xml"/><Relationship Id="rId63" Type="http://schemas.openxmlformats.org/officeDocument/2006/relationships/customXml" Target="../ink/ink31.xml"/><Relationship Id="rId68" Type="http://schemas.openxmlformats.org/officeDocument/2006/relationships/customXml" Target="../ink/ink33.xml"/><Relationship Id="rId7" Type="http://schemas.openxmlformats.org/officeDocument/2006/relationships/customXml" Target="../ink/ink3.xml"/><Relationship Id="rId2" Type="http://schemas.openxmlformats.org/officeDocument/2006/relationships/image" Target="../media/image5.png"/><Relationship Id="rId16" Type="http://schemas.openxmlformats.org/officeDocument/2006/relationships/image" Target="../media/image12.emf"/><Relationship Id="rId29" Type="http://schemas.openxmlformats.org/officeDocument/2006/relationships/customXml" Target="../ink/ink14.xml"/><Relationship Id="rId1" Type="http://schemas.openxmlformats.org/officeDocument/2006/relationships/slideLayout" Target="../slideLayouts/slideLayout7.xml"/><Relationship Id="rId6" Type="http://schemas.openxmlformats.org/officeDocument/2006/relationships/image" Target="../media/image7.emf"/><Relationship Id="rId11" Type="http://schemas.openxmlformats.org/officeDocument/2006/relationships/customXml" Target="../ink/ink5.xml"/><Relationship Id="rId24" Type="http://schemas.openxmlformats.org/officeDocument/2006/relationships/image" Target="../media/image16.emf"/><Relationship Id="rId32" Type="http://schemas.openxmlformats.org/officeDocument/2006/relationships/image" Target="../media/image20.emf"/><Relationship Id="rId37" Type="http://schemas.openxmlformats.org/officeDocument/2006/relationships/customXml" Target="../ink/ink18.xml"/><Relationship Id="rId40" Type="http://schemas.openxmlformats.org/officeDocument/2006/relationships/image" Target="../media/image24.emf"/><Relationship Id="rId45" Type="http://schemas.openxmlformats.org/officeDocument/2006/relationships/customXml" Target="../ink/ink22.xml"/><Relationship Id="rId53" Type="http://schemas.openxmlformats.org/officeDocument/2006/relationships/customXml" Target="../ink/ink26.xml"/><Relationship Id="rId58" Type="http://schemas.openxmlformats.org/officeDocument/2006/relationships/image" Target="../media/image33.emf"/><Relationship Id="rId66" Type="http://schemas.openxmlformats.org/officeDocument/2006/relationships/customXml" Target="../ink/ink32.xml"/><Relationship Id="rId5" Type="http://schemas.openxmlformats.org/officeDocument/2006/relationships/customXml" Target="../ink/ink2.xml"/><Relationship Id="rId15" Type="http://schemas.openxmlformats.org/officeDocument/2006/relationships/customXml" Target="../ink/ink7.xml"/><Relationship Id="rId23" Type="http://schemas.openxmlformats.org/officeDocument/2006/relationships/customXml" Target="../ink/ink11.xml"/><Relationship Id="rId28" Type="http://schemas.openxmlformats.org/officeDocument/2006/relationships/image" Target="../media/image18.emf"/><Relationship Id="rId36" Type="http://schemas.openxmlformats.org/officeDocument/2006/relationships/image" Target="../media/image22.emf"/><Relationship Id="rId49" Type="http://schemas.openxmlformats.org/officeDocument/2006/relationships/customXml" Target="../ink/ink24.xml"/><Relationship Id="rId57" Type="http://schemas.openxmlformats.org/officeDocument/2006/relationships/customXml" Target="../ink/ink28.xml"/><Relationship Id="rId61" Type="http://schemas.openxmlformats.org/officeDocument/2006/relationships/customXml" Target="../ink/ink30.xml"/><Relationship Id="rId10" Type="http://schemas.openxmlformats.org/officeDocument/2006/relationships/image" Target="../media/image9.emf"/><Relationship Id="rId19" Type="http://schemas.openxmlformats.org/officeDocument/2006/relationships/customXml" Target="../ink/ink9.xml"/><Relationship Id="rId31" Type="http://schemas.openxmlformats.org/officeDocument/2006/relationships/customXml" Target="../ink/ink15.xml"/><Relationship Id="rId44" Type="http://schemas.openxmlformats.org/officeDocument/2006/relationships/image" Target="../media/image26.emf"/><Relationship Id="rId52" Type="http://schemas.openxmlformats.org/officeDocument/2006/relationships/image" Target="../media/image30.emf"/><Relationship Id="rId60" Type="http://schemas.openxmlformats.org/officeDocument/2006/relationships/image" Target="../media/image34.emf"/><Relationship Id="rId65" Type="http://schemas.openxmlformats.org/officeDocument/2006/relationships/image" Target="../media/image6.png"/><Relationship Id="rId4" Type="http://schemas.openxmlformats.org/officeDocument/2006/relationships/image" Target="../media/image6.emf"/><Relationship Id="rId9" Type="http://schemas.openxmlformats.org/officeDocument/2006/relationships/customXml" Target="../ink/ink4.xml"/><Relationship Id="rId14" Type="http://schemas.openxmlformats.org/officeDocument/2006/relationships/image" Target="../media/image11.emf"/><Relationship Id="rId22" Type="http://schemas.openxmlformats.org/officeDocument/2006/relationships/image" Target="../media/image15.emf"/><Relationship Id="rId27" Type="http://schemas.openxmlformats.org/officeDocument/2006/relationships/customXml" Target="../ink/ink13.xml"/><Relationship Id="rId30" Type="http://schemas.openxmlformats.org/officeDocument/2006/relationships/image" Target="../media/image19.emf"/><Relationship Id="rId35" Type="http://schemas.openxmlformats.org/officeDocument/2006/relationships/customXml" Target="../ink/ink17.xml"/><Relationship Id="rId43" Type="http://schemas.openxmlformats.org/officeDocument/2006/relationships/customXml" Target="../ink/ink21.xml"/><Relationship Id="rId48" Type="http://schemas.openxmlformats.org/officeDocument/2006/relationships/image" Target="../media/image28.emf"/><Relationship Id="rId56" Type="http://schemas.openxmlformats.org/officeDocument/2006/relationships/image" Target="../media/image32.emf"/><Relationship Id="rId64" Type="http://schemas.openxmlformats.org/officeDocument/2006/relationships/image" Target="../media/image36.emf"/><Relationship Id="rId69" Type="http://schemas.openxmlformats.org/officeDocument/2006/relationships/image" Target="../media/image39.emf"/><Relationship Id="rId8" Type="http://schemas.openxmlformats.org/officeDocument/2006/relationships/image" Target="../media/image8.emf"/><Relationship Id="rId51" Type="http://schemas.openxmlformats.org/officeDocument/2006/relationships/customXml" Target="../ink/ink25.xml"/><Relationship Id="rId3" Type="http://schemas.openxmlformats.org/officeDocument/2006/relationships/customXml" Target="../ink/ink1.xml"/><Relationship Id="rId12" Type="http://schemas.openxmlformats.org/officeDocument/2006/relationships/image" Target="../media/image10.emf"/><Relationship Id="rId17" Type="http://schemas.openxmlformats.org/officeDocument/2006/relationships/customXml" Target="../ink/ink8.xml"/><Relationship Id="rId25" Type="http://schemas.openxmlformats.org/officeDocument/2006/relationships/customXml" Target="../ink/ink12.xml"/><Relationship Id="rId33" Type="http://schemas.openxmlformats.org/officeDocument/2006/relationships/customXml" Target="../ink/ink16.xml"/><Relationship Id="rId38" Type="http://schemas.openxmlformats.org/officeDocument/2006/relationships/image" Target="../media/image23.emf"/><Relationship Id="rId46" Type="http://schemas.openxmlformats.org/officeDocument/2006/relationships/image" Target="../media/image27.emf"/><Relationship Id="rId59" Type="http://schemas.openxmlformats.org/officeDocument/2006/relationships/customXml" Target="../ink/ink29.xml"/><Relationship Id="rId67" Type="http://schemas.openxmlformats.org/officeDocument/2006/relationships/image" Target="../media/image38.emf"/><Relationship Id="rId20" Type="http://schemas.openxmlformats.org/officeDocument/2006/relationships/image" Target="../media/image14.emf"/><Relationship Id="rId41" Type="http://schemas.openxmlformats.org/officeDocument/2006/relationships/customXml" Target="../ink/ink20.xml"/><Relationship Id="rId54" Type="http://schemas.openxmlformats.org/officeDocument/2006/relationships/image" Target="../media/image31.emf"/><Relationship Id="rId62" Type="http://schemas.openxmlformats.org/officeDocument/2006/relationships/image" Target="../media/image35.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diagramLayout" Target="../diagrams/layout2.xml"/><Relationship Id="rId7" Type="http://schemas.openxmlformats.org/officeDocument/2006/relationships/image" Target="../media/image23.jp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400" b="1" dirty="0" smtClean="0">
                <a:solidFill>
                  <a:srgbClr val="FFC000"/>
                </a:solidFill>
                <a:effectLst>
                  <a:outerShdw blurRad="38100" dist="38100" dir="2700000" algn="tl">
                    <a:srgbClr val="000000">
                      <a:alpha val="43137"/>
                    </a:srgbClr>
                  </a:outerShdw>
                </a:effectLst>
              </a:rPr>
              <a:t>Revelation Chapter 11</a:t>
            </a:r>
            <a:endParaRPr lang="en-US" sz="4400" b="1" dirty="0">
              <a:solidFill>
                <a:srgbClr val="FFC000"/>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lstStyle/>
          <a:p>
            <a:r>
              <a:rPr lang="en-US" dirty="0" smtClean="0">
                <a:solidFill>
                  <a:schemeClr val="tx2">
                    <a:lumMod val="60000"/>
                    <a:lumOff val="40000"/>
                  </a:schemeClr>
                </a:solidFill>
                <a:effectLst>
                  <a:outerShdw blurRad="38100" dist="38100" dir="2700000" algn="tl">
                    <a:srgbClr val="000000">
                      <a:alpha val="43137"/>
                    </a:srgbClr>
                  </a:outerShdw>
                </a:effectLst>
              </a:rPr>
              <a:t>The Two Witnesses</a:t>
            </a:r>
          </a:p>
          <a:p>
            <a:r>
              <a:rPr lang="en-US" dirty="0" smtClean="0">
                <a:solidFill>
                  <a:schemeClr val="tx2">
                    <a:lumMod val="60000"/>
                    <a:lumOff val="40000"/>
                  </a:schemeClr>
                </a:solidFill>
                <a:effectLst>
                  <a:outerShdw blurRad="38100" dist="38100" dir="2700000" algn="tl">
                    <a:srgbClr val="000000">
                      <a:alpha val="43137"/>
                    </a:srgbClr>
                  </a:outerShdw>
                </a:effectLst>
              </a:rPr>
              <a:t>And </a:t>
            </a:r>
          </a:p>
          <a:p>
            <a:r>
              <a:rPr lang="en-US" dirty="0" smtClean="0">
                <a:solidFill>
                  <a:schemeClr val="tx2">
                    <a:lumMod val="60000"/>
                    <a:lumOff val="40000"/>
                  </a:schemeClr>
                </a:solidFill>
                <a:effectLst>
                  <a:outerShdw blurRad="38100" dist="38100" dir="2700000" algn="tl">
                    <a:srgbClr val="000000">
                      <a:alpha val="43137"/>
                    </a:srgbClr>
                  </a:outerShdw>
                </a:effectLst>
              </a:rPr>
              <a:t>The Seventh Trumpet Judgment</a:t>
            </a:r>
            <a:endParaRPr lang="en-US" dirty="0">
              <a:solidFill>
                <a:schemeClr val="tx2">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972747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762000"/>
            <a:ext cx="7391400" cy="3970318"/>
          </a:xfrm>
          <a:prstGeom prst="rect">
            <a:avLst/>
          </a:prstGeom>
          <a:noFill/>
        </p:spPr>
        <p:txBody>
          <a:bodyPr wrap="square" rtlCol="0">
            <a:spAutoFit/>
          </a:bodyPr>
          <a:lstStyle/>
          <a:p>
            <a:r>
              <a:rPr lang="en-US" dirty="0">
                <a:solidFill>
                  <a:srgbClr val="FFC000"/>
                </a:solidFill>
                <a:effectLst>
                  <a:outerShdw blurRad="38100" dist="38100" dir="2700000" algn="tl">
                    <a:srgbClr val="000000">
                      <a:alpha val="43137"/>
                    </a:srgbClr>
                  </a:outerShdw>
                </a:effectLst>
              </a:rPr>
              <a:t>	</a:t>
            </a:r>
            <a:r>
              <a:rPr lang="en-US" sz="2800" dirty="0" smtClean="0">
                <a:solidFill>
                  <a:schemeClr val="accent5">
                    <a:lumMod val="40000"/>
                    <a:lumOff val="60000"/>
                  </a:schemeClr>
                </a:solidFill>
                <a:effectLst>
                  <a:outerShdw blurRad="38100" dist="38100" dir="2700000" algn="tl">
                    <a:srgbClr val="000000">
                      <a:alpha val="43137"/>
                    </a:srgbClr>
                  </a:outerShdw>
                </a:effectLst>
              </a:rPr>
              <a:t>“And there was given me a reed like unto a rod: and the angel stood, saying, Rise, and measure the temple of God, and the altar, and them that worship therein. But the court which is without the temple leave out, and measure it not; for it is given unto the Gentiles: and the holy city shall they tread under foot forty </a:t>
            </a:r>
            <a:r>
              <a:rPr lang="en-US" sz="2800" i="1" dirty="0" smtClean="0">
                <a:solidFill>
                  <a:schemeClr val="accent5">
                    <a:lumMod val="40000"/>
                    <a:lumOff val="60000"/>
                  </a:schemeClr>
                </a:solidFill>
                <a:effectLst>
                  <a:outerShdw blurRad="38100" dist="38100" dir="2700000" algn="tl">
                    <a:srgbClr val="000000">
                      <a:alpha val="43137"/>
                    </a:srgbClr>
                  </a:outerShdw>
                </a:effectLst>
              </a:rPr>
              <a:t>and</a:t>
            </a:r>
            <a:r>
              <a:rPr lang="en-US" sz="2800" dirty="0" smtClean="0">
                <a:solidFill>
                  <a:schemeClr val="accent5">
                    <a:lumMod val="40000"/>
                    <a:lumOff val="60000"/>
                  </a:schemeClr>
                </a:solidFill>
                <a:effectLst>
                  <a:outerShdw blurRad="38100" dist="38100" dir="2700000" algn="tl">
                    <a:srgbClr val="000000">
                      <a:alpha val="43137"/>
                    </a:srgbClr>
                  </a:outerShdw>
                </a:effectLst>
              </a:rPr>
              <a:t> two months.”  (Revelation 11:1-2) </a:t>
            </a:r>
            <a:endParaRPr lang="en-US" sz="2800" dirty="0">
              <a:solidFill>
                <a:schemeClr val="accent5">
                  <a:lumMod val="40000"/>
                  <a:lumOff val="6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3000" y="4495800"/>
            <a:ext cx="2794000" cy="1866900"/>
          </a:xfrm>
          <a:prstGeom prst="rect">
            <a:avLst/>
          </a:prstGeom>
        </p:spPr>
      </p:pic>
    </p:spTree>
    <p:extLst>
      <p:ext uri="{BB962C8B-B14F-4D97-AF65-F5344CB8AC3E}">
        <p14:creationId xmlns:p14="http://schemas.microsoft.com/office/powerpoint/2010/main" val="1142024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381000"/>
            <a:ext cx="8026400" cy="6019800"/>
          </a:xfrm>
          <a:prstGeom prst="rect">
            <a:avLst/>
          </a:prstGeom>
        </p:spPr>
      </p:pic>
    </p:spTree>
    <p:extLst>
      <p:ext uri="{BB962C8B-B14F-4D97-AF65-F5344CB8AC3E}">
        <p14:creationId xmlns:p14="http://schemas.microsoft.com/office/powerpoint/2010/main" val="6767971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381000"/>
            <a:ext cx="7620000" cy="1938992"/>
          </a:xfrm>
          <a:prstGeom prst="rect">
            <a:avLst/>
          </a:prstGeom>
          <a:noFill/>
        </p:spPr>
        <p:txBody>
          <a:bodyPr wrap="square" rtlCol="0">
            <a:spAutoFit/>
          </a:bodyPr>
          <a:lstStyle/>
          <a:p>
            <a:r>
              <a:rPr lang="en-US" dirty="0"/>
              <a:t>	</a:t>
            </a:r>
            <a:r>
              <a:rPr lang="en-US" sz="2400" i="1" dirty="0">
                <a:effectLst>
                  <a:outerShdw blurRad="38100" dist="38100" dir="2700000" algn="tl">
                    <a:srgbClr val="000000">
                      <a:alpha val="43137"/>
                    </a:srgbClr>
                  </a:outerShdw>
                </a:effectLst>
              </a:rPr>
              <a:t>“And I will give power unto my two witnesses, and they shall prophesy a thousand two hundred and threescore days, clothed in sackcloth. These are the two olive trees, and the two candlesticks standing before the God of the earth</a:t>
            </a:r>
            <a:r>
              <a:rPr lang="en-US" sz="2400" i="1" dirty="0" smtClean="0">
                <a:effectLst>
                  <a:outerShdw blurRad="38100" dist="38100" dir="2700000" algn="tl">
                    <a:srgbClr val="000000">
                      <a:alpha val="43137"/>
                    </a:srgbClr>
                  </a:outerShdw>
                </a:effectLst>
              </a:rPr>
              <a:t>.”  </a:t>
            </a:r>
            <a:r>
              <a:rPr lang="en-US" sz="2400" dirty="0"/>
              <a:t>(Revelation 11:3-4)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2667000"/>
            <a:ext cx="5394764" cy="3128963"/>
          </a:xfrm>
          <a:prstGeom prst="rect">
            <a:avLst/>
          </a:prstGeom>
        </p:spPr>
      </p:pic>
    </p:spTree>
    <p:extLst>
      <p:ext uri="{BB962C8B-B14F-4D97-AF65-F5344CB8AC3E}">
        <p14:creationId xmlns:p14="http://schemas.microsoft.com/office/powerpoint/2010/main" val="3093904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762000"/>
            <a:ext cx="7010400" cy="2246769"/>
          </a:xfrm>
          <a:prstGeom prst="rect">
            <a:avLst/>
          </a:prstGeom>
          <a:noFill/>
        </p:spPr>
        <p:txBody>
          <a:bodyPr wrap="square" rtlCol="0">
            <a:spAutoFit/>
          </a:bodyPr>
          <a:lstStyle/>
          <a:p>
            <a:r>
              <a:rPr lang="en-US" dirty="0"/>
              <a:t>	</a:t>
            </a:r>
            <a:r>
              <a:rPr lang="en-US" sz="2800" dirty="0"/>
              <a:t>“And if any man will hurt them, fire </a:t>
            </a:r>
            <a:r>
              <a:rPr lang="en-US" sz="2800" dirty="0" err="1"/>
              <a:t>proceedeth</a:t>
            </a:r>
            <a:r>
              <a:rPr lang="en-US" sz="2800" dirty="0"/>
              <a:t> out of their mouth, and </a:t>
            </a:r>
            <a:r>
              <a:rPr lang="en-US" sz="2800" dirty="0" err="1"/>
              <a:t>devoureth</a:t>
            </a:r>
            <a:r>
              <a:rPr lang="en-US" sz="2800" dirty="0"/>
              <a:t> their enemies: and if any man will hurt them, he must in this manner be killed</a:t>
            </a:r>
            <a:r>
              <a:rPr lang="en-US" sz="2800" dirty="0" smtClean="0"/>
              <a:t>.”   </a:t>
            </a:r>
            <a:r>
              <a:rPr lang="en-US" sz="2800" dirty="0"/>
              <a:t>(Revelation 11:5)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590800"/>
            <a:ext cx="5079365" cy="3809524"/>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p14:cNvContentPartPr/>
              <p14:nvPr/>
            </p14:nvContentPartPr>
            <p14:xfrm>
              <a:off x="3349080" y="3623490"/>
              <a:ext cx="1611720" cy="491760"/>
            </p14:xfrm>
          </p:contentPart>
        </mc:Choice>
        <mc:Fallback xmlns="">
          <p:pic>
            <p:nvPicPr>
              <p:cNvPr id="11" name="Ink 10"/>
              <p:cNvPicPr/>
              <p:nvPr/>
            </p:nvPicPr>
            <p:blipFill>
              <a:blip r:embed="rId4"/>
              <a:stretch>
                <a:fillRect/>
              </a:stretch>
            </p:blipFill>
            <p:spPr>
              <a:xfrm>
                <a:off x="3337200" y="3611610"/>
                <a:ext cx="1635480" cy="5155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3" name="Ink 12"/>
              <p14:cNvContentPartPr/>
              <p14:nvPr/>
            </p14:nvContentPartPr>
            <p14:xfrm>
              <a:off x="3349080" y="3600450"/>
              <a:ext cx="1646280" cy="503280"/>
            </p14:xfrm>
          </p:contentPart>
        </mc:Choice>
        <mc:Fallback xmlns="">
          <p:pic>
            <p:nvPicPr>
              <p:cNvPr id="13" name="Ink 12"/>
              <p:cNvPicPr/>
              <p:nvPr/>
            </p:nvPicPr>
            <p:blipFill>
              <a:blip r:embed="rId6"/>
              <a:stretch>
                <a:fillRect/>
              </a:stretch>
            </p:blipFill>
            <p:spPr>
              <a:xfrm>
                <a:off x="3337200" y="3588570"/>
                <a:ext cx="1670040" cy="5270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p14:cNvContentPartPr/>
              <p14:nvPr/>
            </p14:nvContentPartPr>
            <p14:xfrm>
              <a:off x="3657600" y="3749130"/>
              <a:ext cx="1314720" cy="411840"/>
            </p14:xfrm>
          </p:contentPart>
        </mc:Choice>
        <mc:Fallback xmlns="">
          <p:pic>
            <p:nvPicPr>
              <p:cNvPr id="15" name="Ink 14"/>
              <p:cNvPicPr/>
              <p:nvPr/>
            </p:nvPicPr>
            <p:blipFill>
              <a:blip r:embed="rId8"/>
              <a:stretch>
                <a:fillRect/>
              </a:stretch>
            </p:blipFill>
            <p:spPr>
              <a:xfrm>
                <a:off x="3645720" y="3737250"/>
                <a:ext cx="1338480" cy="435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8" name="Ink 17"/>
              <p14:cNvContentPartPr/>
              <p14:nvPr/>
            </p14:nvContentPartPr>
            <p14:xfrm>
              <a:off x="3634560" y="3737610"/>
              <a:ext cx="1440720" cy="514800"/>
            </p14:xfrm>
          </p:contentPart>
        </mc:Choice>
        <mc:Fallback xmlns="">
          <p:pic>
            <p:nvPicPr>
              <p:cNvPr id="18" name="Ink 17"/>
              <p:cNvPicPr/>
              <p:nvPr/>
            </p:nvPicPr>
            <p:blipFill>
              <a:blip r:embed="rId10"/>
              <a:stretch>
                <a:fillRect/>
              </a:stretch>
            </p:blipFill>
            <p:spPr>
              <a:xfrm>
                <a:off x="3622680" y="3725730"/>
                <a:ext cx="1464480" cy="5385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9" name="Ink 18"/>
              <p14:cNvContentPartPr/>
              <p14:nvPr/>
            </p14:nvContentPartPr>
            <p14:xfrm>
              <a:off x="4274640" y="3932010"/>
              <a:ext cx="777600" cy="263160"/>
            </p14:xfrm>
          </p:contentPart>
        </mc:Choice>
        <mc:Fallback xmlns="">
          <p:pic>
            <p:nvPicPr>
              <p:cNvPr id="19" name="Ink 18"/>
              <p:cNvPicPr/>
              <p:nvPr/>
            </p:nvPicPr>
            <p:blipFill>
              <a:blip r:embed="rId12"/>
              <a:stretch>
                <a:fillRect/>
              </a:stretch>
            </p:blipFill>
            <p:spPr>
              <a:xfrm>
                <a:off x="4262760" y="3920130"/>
                <a:ext cx="801360" cy="2869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2" name="Ink 21"/>
              <p14:cNvContentPartPr/>
              <p14:nvPr/>
            </p14:nvContentPartPr>
            <p14:xfrm>
              <a:off x="3383280" y="3600450"/>
              <a:ext cx="1657800" cy="446040"/>
            </p14:xfrm>
          </p:contentPart>
        </mc:Choice>
        <mc:Fallback xmlns="">
          <p:pic>
            <p:nvPicPr>
              <p:cNvPr id="22" name="Ink 21"/>
              <p:cNvPicPr/>
              <p:nvPr/>
            </p:nvPicPr>
            <p:blipFill>
              <a:blip r:embed="rId14"/>
              <a:stretch>
                <a:fillRect/>
              </a:stretch>
            </p:blipFill>
            <p:spPr>
              <a:xfrm>
                <a:off x="3371400" y="3588570"/>
                <a:ext cx="1681560" cy="4698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5" name="Ink 24"/>
              <p14:cNvContentPartPr/>
              <p14:nvPr/>
            </p14:nvContentPartPr>
            <p14:xfrm>
              <a:off x="4480560" y="4004010"/>
              <a:ext cx="631800" cy="248400"/>
            </p14:xfrm>
          </p:contentPart>
        </mc:Choice>
        <mc:Fallback xmlns="">
          <p:pic>
            <p:nvPicPr>
              <p:cNvPr id="25" name="Ink 24"/>
              <p:cNvPicPr/>
              <p:nvPr/>
            </p:nvPicPr>
            <p:blipFill>
              <a:blip r:embed="rId16"/>
              <a:stretch>
                <a:fillRect/>
              </a:stretch>
            </p:blipFill>
            <p:spPr>
              <a:xfrm>
                <a:off x="4468680" y="3992130"/>
                <a:ext cx="655560" cy="2721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8" name="Ink 27"/>
              <p14:cNvContentPartPr/>
              <p14:nvPr/>
            </p14:nvContentPartPr>
            <p14:xfrm>
              <a:off x="4172040" y="3954690"/>
              <a:ext cx="846000" cy="137520"/>
            </p14:xfrm>
          </p:contentPart>
        </mc:Choice>
        <mc:Fallback xmlns="">
          <p:pic>
            <p:nvPicPr>
              <p:cNvPr id="28" name="Ink 27"/>
              <p:cNvPicPr/>
              <p:nvPr/>
            </p:nvPicPr>
            <p:blipFill>
              <a:blip r:embed="rId18"/>
              <a:stretch>
                <a:fillRect/>
              </a:stretch>
            </p:blipFill>
            <p:spPr>
              <a:xfrm>
                <a:off x="4160160" y="3942810"/>
                <a:ext cx="869760" cy="16128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9" name="Ink 28"/>
              <p14:cNvContentPartPr/>
              <p14:nvPr/>
            </p14:nvContentPartPr>
            <p14:xfrm>
              <a:off x="4320360" y="4011930"/>
              <a:ext cx="766440" cy="217440"/>
            </p14:xfrm>
          </p:contentPart>
        </mc:Choice>
        <mc:Fallback xmlns="">
          <p:pic>
            <p:nvPicPr>
              <p:cNvPr id="29" name="Ink 28"/>
              <p:cNvPicPr/>
              <p:nvPr/>
            </p:nvPicPr>
            <p:blipFill>
              <a:blip r:embed="rId20"/>
              <a:stretch>
                <a:fillRect/>
              </a:stretch>
            </p:blipFill>
            <p:spPr>
              <a:xfrm>
                <a:off x="4308480" y="4000050"/>
                <a:ext cx="790200" cy="2412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32" name="Ink 31"/>
              <p14:cNvContentPartPr/>
              <p14:nvPr/>
            </p14:nvContentPartPr>
            <p14:xfrm>
              <a:off x="2468880" y="3566250"/>
              <a:ext cx="1806120" cy="708840"/>
            </p14:xfrm>
          </p:contentPart>
        </mc:Choice>
        <mc:Fallback xmlns="">
          <p:pic>
            <p:nvPicPr>
              <p:cNvPr id="32" name="Ink 31"/>
              <p:cNvPicPr/>
              <p:nvPr/>
            </p:nvPicPr>
            <p:blipFill>
              <a:blip r:embed="rId22"/>
              <a:stretch>
                <a:fillRect/>
              </a:stretch>
            </p:blipFill>
            <p:spPr>
              <a:xfrm>
                <a:off x="2457000" y="3554370"/>
                <a:ext cx="1829880" cy="7326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34" name="Ink 33"/>
              <p14:cNvContentPartPr/>
              <p14:nvPr/>
            </p14:nvContentPartPr>
            <p14:xfrm>
              <a:off x="2445840" y="3588930"/>
              <a:ext cx="1863720" cy="629280"/>
            </p14:xfrm>
          </p:contentPart>
        </mc:Choice>
        <mc:Fallback xmlns="">
          <p:pic>
            <p:nvPicPr>
              <p:cNvPr id="34" name="Ink 33"/>
              <p:cNvPicPr/>
              <p:nvPr/>
            </p:nvPicPr>
            <p:blipFill>
              <a:blip r:embed="rId24"/>
              <a:stretch>
                <a:fillRect/>
              </a:stretch>
            </p:blipFill>
            <p:spPr>
              <a:xfrm>
                <a:off x="2433960" y="3577050"/>
                <a:ext cx="1887480" cy="65304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38" name="Ink 37"/>
              <p14:cNvContentPartPr/>
              <p14:nvPr/>
            </p14:nvContentPartPr>
            <p14:xfrm>
              <a:off x="2514600" y="3588930"/>
              <a:ext cx="2000520" cy="664560"/>
            </p14:xfrm>
          </p:contentPart>
        </mc:Choice>
        <mc:Fallback xmlns="">
          <p:pic>
            <p:nvPicPr>
              <p:cNvPr id="38" name="Ink 37"/>
              <p:cNvPicPr/>
              <p:nvPr/>
            </p:nvPicPr>
            <p:blipFill>
              <a:blip r:embed="rId26"/>
              <a:stretch>
                <a:fillRect/>
              </a:stretch>
            </p:blipFill>
            <p:spPr>
              <a:xfrm>
                <a:off x="2502720" y="3577050"/>
                <a:ext cx="2024280" cy="68832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9" name="Ink 38"/>
              <p14:cNvContentPartPr/>
              <p14:nvPr/>
            </p14:nvContentPartPr>
            <p14:xfrm>
              <a:off x="3577680" y="4011930"/>
              <a:ext cx="708840" cy="228960"/>
            </p14:xfrm>
          </p:contentPart>
        </mc:Choice>
        <mc:Fallback xmlns="">
          <p:pic>
            <p:nvPicPr>
              <p:cNvPr id="39" name="Ink 38"/>
              <p:cNvPicPr/>
              <p:nvPr/>
            </p:nvPicPr>
            <p:blipFill>
              <a:blip r:embed="rId28"/>
              <a:stretch>
                <a:fillRect/>
              </a:stretch>
            </p:blipFill>
            <p:spPr>
              <a:xfrm>
                <a:off x="3565800" y="4000050"/>
                <a:ext cx="732600" cy="25272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40" name="Ink 39"/>
              <p14:cNvContentPartPr/>
              <p14:nvPr/>
            </p14:nvContentPartPr>
            <p14:xfrm>
              <a:off x="3623400" y="3989250"/>
              <a:ext cx="777600" cy="228960"/>
            </p14:xfrm>
          </p:contentPart>
        </mc:Choice>
        <mc:Fallback xmlns="">
          <p:pic>
            <p:nvPicPr>
              <p:cNvPr id="40" name="Ink 39"/>
              <p:cNvPicPr/>
              <p:nvPr/>
            </p:nvPicPr>
            <p:blipFill>
              <a:blip r:embed="rId30"/>
              <a:stretch>
                <a:fillRect/>
              </a:stretch>
            </p:blipFill>
            <p:spPr>
              <a:xfrm>
                <a:off x="3611520" y="3977370"/>
                <a:ext cx="801360" cy="25272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45" name="Ink 44"/>
              <p14:cNvContentPartPr/>
              <p14:nvPr/>
            </p14:nvContentPartPr>
            <p14:xfrm>
              <a:off x="3143160" y="3908970"/>
              <a:ext cx="521280" cy="137520"/>
            </p14:xfrm>
          </p:contentPart>
        </mc:Choice>
        <mc:Fallback xmlns="">
          <p:pic>
            <p:nvPicPr>
              <p:cNvPr id="45" name="Ink 44"/>
              <p:cNvPicPr/>
              <p:nvPr/>
            </p:nvPicPr>
            <p:blipFill>
              <a:blip r:embed="rId32"/>
              <a:stretch>
                <a:fillRect/>
              </a:stretch>
            </p:blipFill>
            <p:spPr>
              <a:xfrm>
                <a:off x="3131280" y="3897090"/>
                <a:ext cx="545040" cy="16128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46" name="Ink 45"/>
              <p14:cNvContentPartPr/>
              <p14:nvPr/>
            </p14:nvContentPartPr>
            <p14:xfrm>
              <a:off x="3486240" y="3977730"/>
              <a:ext cx="743040" cy="160200"/>
            </p14:xfrm>
          </p:contentPart>
        </mc:Choice>
        <mc:Fallback xmlns="">
          <p:pic>
            <p:nvPicPr>
              <p:cNvPr id="46" name="Ink 45"/>
              <p:cNvPicPr/>
              <p:nvPr/>
            </p:nvPicPr>
            <p:blipFill>
              <a:blip r:embed="rId34"/>
              <a:stretch>
                <a:fillRect/>
              </a:stretch>
            </p:blipFill>
            <p:spPr>
              <a:xfrm>
                <a:off x="3474360" y="3965850"/>
                <a:ext cx="766800" cy="18396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47" name="Ink 46"/>
              <p14:cNvContentPartPr/>
              <p14:nvPr/>
            </p14:nvContentPartPr>
            <p14:xfrm>
              <a:off x="4069080" y="4080690"/>
              <a:ext cx="377640" cy="183240"/>
            </p14:xfrm>
          </p:contentPart>
        </mc:Choice>
        <mc:Fallback xmlns="">
          <p:pic>
            <p:nvPicPr>
              <p:cNvPr id="47" name="Ink 46"/>
              <p:cNvPicPr/>
              <p:nvPr/>
            </p:nvPicPr>
            <p:blipFill>
              <a:blip r:embed="rId36"/>
              <a:stretch>
                <a:fillRect/>
              </a:stretch>
            </p:blipFill>
            <p:spPr>
              <a:xfrm>
                <a:off x="4057200" y="4068810"/>
                <a:ext cx="401400" cy="207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49" name="Ink 48"/>
              <p14:cNvContentPartPr/>
              <p14:nvPr/>
            </p14:nvContentPartPr>
            <p14:xfrm>
              <a:off x="3131640" y="3840570"/>
              <a:ext cx="1270800" cy="377640"/>
            </p14:xfrm>
          </p:contentPart>
        </mc:Choice>
        <mc:Fallback xmlns="">
          <p:pic>
            <p:nvPicPr>
              <p:cNvPr id="49" name="Ink 48"/>
              <p:cNvPicPr/>
              <p:nvPr/>
            </p:nvPicPr>
            <p:blipFill>
              <a:blip r:embed="rId38"/>
              <a:stretch>
                <a:fillRect/>
              </a:stretch>
            </p:blipFill>
            <p:spPr>
              <a:xfrm>
                <a:off x="3119760" y="3828690"/>
                <a:ext cx="1294560" cy="4014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50" name="Ink 49"/>
              <p14:cNvContentPartPr/>
              <p14:nvPr/>
            </p14:nvContentPartPr>
            <p14:xfrm>
              <a:off x="4206240" y="4159170"/>
              <a:ext cx="320400" cy="161640"/>
            </p14:xfrm>
          </p:contentPart>
        </mc:Choice>
        <mc:Fallback xmlns="">
          <p:pic>
            <p:nvPicPr>
              <p:cNvPr id="50" name="Ink 49"/>
              <p:cNvPicPr/>
              <p:nvPr/>
            </p:nvPicPr>
            <p:blipFill>
              <a:blip r:embed="rId40"/>
              <a:stretch>
                <a:fillRect/>
              </a:stretch>
            </p:blipFill>
            <p:spPr>
              <a:xfrm>
                <a:off x="4194360" y="4147290"/>
                <a:ext cx="344160" cy="1854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54" name="Ink 53"/>
              <p14:cNvContentPartPr/>
              <p14:nvPr/>
            </p14:nvContentPartPr>
            <p14:xfrm>
              <a:off x="2731680" y="3726090"/>
              <a:ext cx="1749240" cy="617760"/>
            </p14:xfrm>
          </p:contentPart>
        </mc:Choice>
        <mc:Fallback xmlns="">
          <p:pic>
            <p:nvPicPr>
              <p:cNvPr id="54" name="Ink 53"/>
              <p:cNvPicPr/>
              <p:nvPr/>
            </p:nvPicPr>
            <p:blipFill>
              <a:blip r:embed="rId42"/>
              <a:stretch>
                <a:fillRect/>
              </a:stretch>
            </p:blipFill>
            <p:spPr>
              <a:xfrm>
                <a:off x="2719800" y="3714210"/>
                <a:ext cx="1773000" cy="64152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55" name="Ink 54"/>
              <p14:cNvContentPartPr/>
              <p14:nvPr/>
            </p14:nvContentPartPr>
            <p14:xfrm>
              <a:off x="3051720" y="3908970"/>
              <a:ext cx="1909080" cy="537840"/>
            </p14:xfrm>
          </p:contentPart>
        </mc:Choice>
        <mc:Fallback xmlns="">
          <p:pic>
            <p:nvPicPr>
              <p:cNvPr id="55" name="Ink 54"/>
              <p:cNvPicPr/>
              <p:nvPr/>
            </p:nvPicPr>
            <p:blipFill>
              <a:blip r:embed="rId44"/>
              <a:stretch>
                <a:fillRect/>
              </a:stretch>
            </p:blipFill>
            <p:spPr>
              <a:xfrm>
                <a:off x="3039840" y="3897090"/>
                <a:ext cx="1932840" cy="5616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56" name="Ink 55"/>
              <p14:cNvContentPartPr/>
              <p14:nvPr/>
            </p14:nvContentPartPr>
            <p14:xfrm>
              <a:off x="3177360" y="3977730"/>
              <a:ext cx="1760760" cy="491760"/>
            </p14:xfrm>
          </p:contentPart>
        </mc:Choice>
        <mc:Fallback xmlns="">
          <p:pic>
            <p:nvPicPr>
              <p:cNvPr id="56" name="Ink 55"/>
              <p:cNvPicPr/>
              <p:nvPr/>
            </p:nvPicPr>
            <p:blipFill>
              <a:blip r:embed="rId46"/>
              <a:stretch>
                <a:fillRect/>
              </a:stretch>
            </p:blipFill>
            <p:spPr>
              <a:xfrm>
                <a:off x="3165480" y="3965850"/>
                <a:ext cx="1784520" cy="51552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58" name="Ink 57"/>
              <p14:cNvContentPartPr/>
              <p14:nvPr/>
            </p14:nvContentPartPr>
            <p14:xfrm>
              <a:off x="3314520" y="4023450"/>
              <a:ext cx="1006200" cy="308880"/>
            </p14:xfrm>
          </p:contentPart>
        </mc:Choice>
        <mc:Fallback xmlns="">
          <p:pic>
            <p:nvPicPr>
              <p:cNvPr id="58" name="Ink 57"/>
              <p:cNvPicPr/>
              <p:nvPr/>
            </p:nvPicPr>
            <p:blipFill>
              <a:blip r:embed="rId48"/>
              <a:stretch>
                <a:fillRect/>
              </a:stretch>
            </p:blipFill>
            <p:spPr>
              <a:xfrm>
                <a:off x="3302640" y="4011570"/>
                <a:ext cx="1029960" cy="33264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59" name="Ink 58"/>
              <p14:cNvContentPartPr/>
              <p14:nvPr/>
            </p14:nvContentPartPr>
            <p14:xfrm>
              <a:off x="3314520" y="3989250"/>
              <a:ext cx="543960" cy="160200"/>
            </p14:xfrm>
          </p:contentPart>
        </mc:Choice>
        <mc:Fallback xmlns="">
          <p:pic>
            <p:nvPicPr>
              <p:cNvPr id="59" name="Ink 58"/>
              <p:cNvPicPr/>
              <p:nvPr/>
            </p:nvPicPr>
            <p:blipFill>
              <a:blip r:embed="rId50"/>
              <a:stretch>
                <a:fillRect/>
              </a:stretch>
            </p:blipFill>
            <p:spPr>
              <a:xfrm>
                <a:off x="3302640" y="3977370"/>
                <a:ext cx="567720" cy="18396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63" name="Ink 62"/>
              <p14:cNvContentPartPr/>
              <p14:nvPr/>
            </p14:nvContentPartPr>
            <p14:xfrm>
              <a:off x="2628720" y="3669210"/>
              <a:ext cx="480600" cy="274680"/>
            </p14:xfrm>
          </p:contentPart>
        </mc:Choice>
        <mc:Fallback xmlns="">
          <p:pic>
            <p:nvPicPr>
              <p:cNvPr id="63" name="Ink 62"/>
              <p:cNvPicPr/>
              <p:nvPr/>
            </p:nvPicPr>
            <p:blipFill>
              <a:blip r:embed="rId52"/>
              <a:stretch>
                <a:fillRect/>
              </a:stretch>
            </p:blipFill>
            <p:spPr>
              <a:xfrm>
                <a:off x="2616840" y="3657330"/>
                <a:ext cx="504360" cy="29844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64" name="Ink 63"/>
              <p14:cNvContentPartPr/>
              <p14:nvPr/>
            </p14:nvContentPartPr>
            <p14:xfrm>
              <a:off x="2994480" y="3829050"/>
              <a:ext cx="1257840" cy="389160"/>
            </p14:xfrm>
          </p:contentPart>
        </mc:Choice>
        <mc:Fallback xmlns="">
          <p:pic>
            <p:nvPicPr>
              <p:cNvPr id="64" name="Ink 63"/>
              <p:cNvPicPr/>
              <p:nvPr/>
            </p:nvPicPr>
            <p:blipFill>
              <a:blip r:embed="rId54"/>
              <a:stretch>
                <a:fillRect/>
              </a:stretch>
            </p:blipFill>
            <p:spPr>
              <a:xfrm>
                <a:off x="2982600" y="3817170"/>
                <a:ext cx="1281600" cy="41292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69" name="Ink 68"/>
              <p14:cNvContentPartPr/>
              <p14:nvPr/>
            </p14:nvContentPartPr>
            <p14:xfrm>
              <a:off x="2784960" y="3753450"/>
              <a:ext cx="1653840" cy="456840"/>
            </p14:xfrm>
          </p:contentPart>
        </mc:Choice>
        <mc:Fallback xmlns="">
          <p:pic>
            <p:nvPicPr>
              <p:cNvPr id="69" name="Ink 68"/>
              <p:cNvPicPr/>
              <p:nvPr/>
            </p:nvPicPr>
            <p:blipFill>
              <a:blip r:embed="rId56"/>
              <a:stretch>
                <a:fillRect/>
              </a:stretch>
            </p:blipFill>
            <p:spPr>
              <a:xfrm>
                <a:off x="2773080" y="3741570"/>
                <a:ext cx="1677600" cy="48060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70" name="Ink 69"/>
              <p14:cNvContentPartPr/>
              <p14:nvPr/>
            </p14:nvContentPartPr>
            <p14:xfrm>
              <a:off x="3931920" y="4206330"/>
              <a:ext cx="821880" cy="149040"/>
            </p14:xfrm>
          </p:contentPart>
        </mc:Choice>
        <mc:Fallback xmlns="">
          <p:pic>
            <p:nvPicPr>
              <p:cNvPr id="70" name="Ink 69"/>
              <p:cNvPicPr/>
              <p:nvPr/>
            </p:nvPicPr>
            <p:blipFill>
              <a:blip r:embed="rId58"/>
              <a:stretch>
                <a:fillRect/>
              </a:stretch>
            </p:blipFill>
            <p:spPr>
              <a:xfrm>
                <a:off x="3920040" y="4194450"/>
                <a:ext cx="845640" cy="17280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71" name="Ink 70"/>
              <p14:cNvContentPartPr/>
              <p14:nvPr/>
            </p14:nvContentPartPr>
            <p14:xfrm>
              <a:off x="4034880" y="4148010"/>
              <a:ext cx="840960" cy="153360"/>
            </p14:xfrm>
          </p:contentPart>
        </mc:Choice>
        <mc:Fallback xmlns="">
          <p:pic>
            <p:nvPicPr>
              <p:cNvPr id="71" name="Ink 70"/>
              <p:cNvPicPr/>
              <p:nvPr/>
            </p:nvPicPr>
            <p:blipFill>
              <a:blip r:embed="rId60"/>
              <a:stretch>
                <a:fillRect/>
              </a:stretch>
            </p:blipFill>
            <p:spPr>
              <a:xfrm>
                <a:off x="4023000" y="4136130"/>
                <a:ext cx="864720" cy="17712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72" name="Ink 71"/>
              <p14:cNvContentPartPr/>
              <p14:nvPr/>
            </p14:nvContentPartPr>
            <p14:xfrm>
              <a:off x="4034880" y="4217850"/>
              <a:ext cx="783360" cy="117720"/>
            </p14:xfrm>
          </p:contentPart>
        </mc:Choice>
        <mc:Fallback xmlns="">
          <p:pic>
            <p:nvPicPr>
              <p:cNvPr id="72" name="Ink 71"/>
              <p:cNvPicPr/>
              <p:nvPr/>
            </p:nvPicPr>
            <p:blipFill>
              <a:blip r:embed="rId62"/>
              <a:stretch>
                <a:fillRect/>
              </a:stretch>
            </p:blipFill>
            <p:spPr>
              <a:xfrm>
                <a:off x="4023000" y="4205970"/>
                <a:ext cx="807120" cy="14148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75" name="Ink 74"/>
              <p14:cNvContentPartPr/>
              <p14:nvPr/>
            </p14:nvContentPartPr>
            <p14:xfrm>
              <a:off x="4377600" y="4252050"/>
              <a:ext cx="446040" cy="137520"/>
            </p14:xfrm>
          </p:contentPart>
        </mc:Choice>
        <mc:Fallback xmlns="">
          <p:pic>
            <p:nvPicPr>
              <p:cNvPr id="75" name="Ink 74"/>
              <p:cNvPicPr/>
              <p:nvPr/>
            </p:nvPicPr>
            <p:blipFill>
              <a:blip r:embed="rId64"/>
              <a:stretch>
                <a:fillRect/>
              </a:stretch>
            </p:blipFill>
            <p:spPr>
              <a:xfrm>
                <a:off x="4365720" y="4240170"/>
                <a:ext cx="469800" cy="161280"/>
              </a:xfrm>
              <a:prstGeom prst="rect">
                <a:avLst/>
              </a:prstGeom>
            </p:spPr>
          </p:pic>
        </mc:Fallback>
      </mc:AlternateContent>
      <p:pic>
        <p:nvPicPr>
          <p:cNvPr id="76" name="Picture 75"/>
          <p:cNvPicPr>
            <a:picLocks noChangeAspect="1"/>
          </p:cNvPicPr>
          <p:nvPr/>
        </p:nvPicPr>
        <p:blipFill>
          <a:blip r:embed="rId65" cstate="print">
            <a:extLst>
              <a:ext uri="{28A0092B-C50C-407E-A947-70E740481C1C}">
                <a14:useLocalDpi xmlns:a14="http://schemas.microsoft.com/office/drawing/2010/main" val="0"/>
              </a:ext>
            </a:extLst>
          </a:blip>
          <a:stretch>
            <a:fillRect/>
          </a:stretch>
        </p:blipFill>
        <p:spPr>
          <a:xfrm>
            <a:off x="1973130" y="2965886"/>
            <a:ext cx="5495100" cy="3434438"/>
          </a:xfrm>
          <a:prstGeom prst="rect">
            <a:avLst/>
          </a:prstGeom>
        </p:spPr>
      </p:pic>
      <mc:AlternateContent xmlns:mc="http://schemas.openxmlformats.org/markup-compatibility/2006" xmlns:p14="http://schemas.microsoft.com/office/powerpoint/2010/main">
        <mc:Choice Requires="p14">
          <p:contentPart p14:bwMode="auto" r:id="rId66">
            <p14:nvContentPartPr>
              <p14:cNvPr id="79" name="Ink 78"/>
              <p14:cNvContentPartPr/>
              <p14:nvPr/>
            </p14:nvContentPartPr>
            <p14:xfrm>
              <a:off x="3669120" y="3703410"/>
              <a:ext cx="1920600" cy="954360"/>
            </p14:xfrm>
          </p:contentPart>
        </mc:Choice>
        <mc:Fallback xmlns="">
          <p:pic>
            <p:nvPicPr>
              <p:cNvPr id="79" name="Ink 78"/>
              <p:cNvPicPr/>
              <p:nvPr/>
            </p:nvPicPr>
            <p:blipFill>
              <a:blip r:embed="rId67"/>
              <a:stretch>
                <a:fillRect/>
              </a:stretch>
            </p:blipFill>
            <p:spPr>
              <a:xfrm>
                <a:off x="3640680" y="3674970"/>
                <a:ext cx="1960920" cy="99468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83" name="Ink 82"/>
              <p14:cNvContentPartPr/>
              <p14:nvPr/>
            </p14:nvContentPartPr>
            <p14:xfrm>
              <a:off x="2480400" y="3577770"/>
              <a:ext cx="3074760" cy="1021680"/>
            </p14:xfrm>
          </p:contentPart>
        </mc:Choice>
        <mc:Fallback xmlns="">
          <p:pic>
            <p:nvPicPr>
              <p:cNvPr id="83" name="Ink 82"/>
              <p:cNvPicPr/>
              <p:nvPr/>
            </p:nvPicPr>
            <p:blipFill>
              <a:blip r:embed="rId69"/>
              <a:stretch>
                <a:fillRect/>
              </a:stretch>
            </p:blipFill>
            <p:spPr>
              <a:xfrm>
                <a:off x="2451960" y="3549330"/>
                <a:ext cx="3131640" cy="1078560"/>
              </a:xfrm>
              <a:prstGeom prst="rect">
                <a:avLst/>
              </a:prstGeom>
            </p:spPr>
          </p:pic>
        </mc:Fallback>
      </mc:AlternateContent>
    </p:spTree>
    <p:extLst>
      <p:ext uri="{BB962C8B-B14F-4D97-AF65-F5344CB8AC3E}">
        <p14:creationId xmlns:p14="http://schemas.microsoft.com/office/powerpoint/2010/main" val="3029552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762000"/>
            <a:ext cx="6934200" cy="3970318"/>
          </a:xfrm>
          <a:prstGeom prst="rect">
            <a:avLst/>
          </a:prstGeom>
          <a:noFill/>
        </p:spPr>
        <p:txBody>
          <a:bodyPr wrap="square" rtlCol="0">
            <a:spAutoFit/>
          </a:bodyPr>
          <a:lstStyle/>
          <a:p>
            <a:r>
              <a:rPr lang="en-US" dirty="0"/>
              <a:t>	</a:t>
            </a:r>
            <a:r>
              <a:rPr lang="en-US" sz="3600" dirty="0">
                <a:effectLst>
                  <a:outerShdw blurRad="38100" dist="38100" dir="2700000" algn="tl">
                    <a:srgbClr val="000000">
                      <a:alpha val="43137"/>
                    </a:srgbClr>
                  </a:outerShdw>
                </a:effectLst>
              </a:rPr>
              <a:t>“These have power to shut heaven, that it rain not in the days of their prophecy: and </a:t>
            </a:r>
            <a:r>
              <a:rPr lang="en-US" sz="3600" dirty="0">
                <a:solidFill>
                  <a:srgbClr val="FF0000"/>
                </a:solidFill>
                <a:effectLst>
                  <a:outerShdw blurRad="38100" dist="38100" dir="2700000" algn="tl">
                    <a:srgbClr val="000000">
                      <a:alpha val="43137"/>
                    </a:srgbClr>
                  </a:outerShdw>
                </a:effectLst>
              </a:rPr>
              <a:t>have power over waters to turn them to blood</a:t>
            </a:r>
            <a:r>
              <a:rPr lang="en-US" sz="3600" dirty="0">
                <a:effectLst>
                  <a:outerShdw blurRad="38100" dist="38100" dir="2700000" algn="tl">
                    <a:srgbClr val="000000">
                      <a:alpha val="43137"/>
                    </a:srgbClr>
                  </a:outerShdw>
                </a:effectLst>
              </a:rPr>
              <a:t>, and to smite the earth with all plagues, as often as they will</a:t>
            </a:r>
            <a:r>
              <a:rPr lang="en-US" sz="3600" dirty="0" smtClean="0">
                <a:effectLst>
                  <a:outerShdw blurRad="38100" dist="38100" dir="2700000" algn="tl">
                    <a:srgbClr val="000000">
                      <a:alpha val="43137"/>
                    </a:srgbClr>
                  </a:outerShdw>
                </a:effectLst>
              </a:rPr>
              <a:t>.”  </a:t>
            </a:r>
            <a:r>
              <a:rPr lang="en-US" sz="3600" dirty="0">
                <a:effectLst>
                  <a:outerShdw blurRad="38100" dist="38100" dir="2700000" algn="tl">
                    <a:srgbClr val="000000">
                      <a:alpha val="43137"/>
                    </a:srgbClr>
                  </a:outerShdw>
                </a:effectLst>
              </a:rPr>
              <a:t>(Revelation 11:6) </a:t>
            </a:r>
          </a:p>
        </p:txBody>
      </p:sp>
    </p:spTree>
    <p:extLst>
      <p:ext uri="{BB962C8B-B14F-4D97-AF65-F5344CB8AC3E}">
        <p14:creationId xmlns:p14="http://schemas.microsoft.com/office/powerpoint/2010/main" val="27687506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3886200"/>
            <a:ext cx="6858000" cy="2246769"/>
          </a:xfrm>
          <a:prstGeom prst="rect">
            <a:avLst/>
          </a:prstGeom>
          <a:noFill/>
        </p:spPr>
        <p:txBody>
          <a:bodyPr wrap="square" rtlCol="0">
            <a:spAutoFit/>
          </a:bodyPr>
          <a:lstStyle/>
          <a:p>
            <a:r>
              <a:rPr lang="en-US" sz="2800" dirty="0" smtClean="0">
                <a:effectLst>
                  <a:outerShdw blurRad="38100" dist="38100" dir="2700000" algn="tl">
                    <a:srgbClr val="000000">
                      <a:alpha val="43137"/>
                    </a:srgbClr>
                  </a:outerShdw>
                </a:effectLst>
              </a:rPr>
              <a:t>	“</a:t>
            </a:r>
            <a:r>
              <a:rPr lang="en-US" sz="2800" dirty="0">
                <a:effectLst>
                  <a:outerShdw blurRad="38100" dist="38100" dir="2700000" algn="tl">
                    <a:srgbClr val="000000">
                      <a:alpha val="43137"/>
                    </a:srgbClr>
                  </a:outerShdw>
                </a:effectLst>
              </a:rPr>
              <a:t>And when they shall have finished their testimony, the beast that </a:t>
            </a:r>
            <a:r>
              <a:rPr lang="en-US" sz="2800" dirty="0" err="1">
                <a:effectLst>
                  <a:outerShdw blurRad="38100" dist="38100" dir="2700000" algn="tl">
                    <a:srgbClr val="000000">
                      <a:alpha val="43137"/>
                    </a:srgbClr>
                  </a:outerShdw>
                </a:effectLst>
              </a:rPr>
              <a:t>ascendeth</a:t>
            </a:r>
            <a:r>
              <a:rPr lang="en-US" sz="2800" dirty="0">
                <a:effectLst>
                  <a:outerShdw blurRad="38100" dist="38100" dir="2700000" algn="tl">
                    <a:srgbClr val="000000">
                      <a:alpha val="43137"/>
                    </a:srgbClr>
                  </a:outerShdw>
                </a:effectLst>
              </a:rPr>
              <a:t> out of the bottomless pit shall make war against them, and shall overcome them, and kill them</a:t>
            </a:r>
            <a:r>
              <a:rPr lang="en-US" sz="2800" dirty="0" smtClean="0">
                <a:effectLst>
                  <a:outerShdw blurRad="38100" dist="38100" dir="2700000" algn="tl">
                    <a:srgbClr val="000000">
                      <a:alpha val="43137"/>
                    </a:srgbClr>
                  </a:outerShdw>
                </a:effectLst>
              </a:rPr>
              <a:t>.” (</a:t>
            </a:r>
            <a:r>
              <a:rPr lang="en-US" sz="2800" dirty="0">
                <a:effectLst>
                  <a:outerShdw blurRad="38100" dist="38100" dir="2700000" algn="tl">
                    <a:srgbClr val="000000">
                      <a:alpha val="43137"/>
                    </a:srgbClr>
                  </a:outerShdw>
                </a:effectLst>
              </a:rPr>
              <a:t>Revelation 11:7)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381000"/>
            <a:ext cx="6324600" cy="3508997"/>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838200"/>
            <a:ext cx="5142857" cy="3857143"/>
          </a:xfrm>
          <a:prstGeom prst="rect">
            <a:avLst/>
          </a:prstGeom>
        </p:spPr>
      </p:pic>
    </p:spTree>
    <p:extLst>
      <p:ext uri="{BB962C8B-B14F-4D97-AF65-F5344CB8AC3E}">
        <p14:creationId xmlns:p14="http://schemas.microsoft.com/office/powerpoint/2010/main" val="22779384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9670" y="914400"/>
            <a:ext cx="6324600" cy="2246769"/>
          </a:xfrm>
          <a:prstGeom prst="rect">
            <a:avLst/>
          </a:prstGeom>
          <a:noFill/>
        </p:spPr>
        <p:txBody>
          <a:bodyPr wrap="square" rtlCol="0">
            <a:spAutoFit/>
          </a:bodyPr>
          <a:lstStyle/>
          <a:p>
            <a:r>
              <a:rPr lang="en-US" dirty="0"/>
              <a:t>	</a:t>
            </a:r>
            <a:r>
              <a:rPr lang="en-US" sz="2800" dirty="0"/>
              <a:t>“And their dead bodies </a:t>
            </a:r>
            <a:r>
              <a:rPr lang="en-US" sz="2800" i="1" dirty="0"/>
              <a:t>shall lie</a:t>
            </a:r>
            <a:r>
              <a:rPr lang="en-US" sz="2800" dirty="0"/>
              <a:t> in the street of the great city, which spiritually is called Sodom and Egypt, where also our Lord was crucified</a:t>
            </a:r>
            <a:r>
              <a:rPr lang="en-US" sz="2800" dirty="0" smtClean="0"/>
              <a:t>.”  </a:t>
            </a:r>
            <a:r>
              <a:rPr lang="en-US" sz="2800" dirty="0"/>
              <a:t>(Revelation 11:8)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2200" y="3439299"/>
            <a:ext cx="4724400" cy="3149600"/>
          </a:xfrm>
          <a:prstGeom prst="rect">
            <a:avLst/>
          </a:prstGeom>
        </p:spPr>
      </p:pic>
    </p:spTree>
    <p:extLst>
      <p:ext uri="{BB962C8B-B14F-4D97-AF65-F5344CB8AC3E}">
        <p14:creationId xmlns:p14="http://schemas.microsoft.com/office/powerpoint/2010/main" val="3346868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3440" y="4191000"/>
            <a:ext cx="6934200" cy="2246769"/>
          </a:xfrm>
          <a:prstGeom prst="rect">
            <a:avLst/>
          </a:prstGeom>
          <a:noFill/>
        </p:spPr>
        <p:txBody>
          <a:bodyPr wrap="square" rtlCol="0">
            <a:spAutoFit/>
          </a:bodyPr>
          <a:lstStyle/>
          <a:p>
            <a:r>
              <a:rPr lang="en-US" dirty="0"/>
              <a:t>	</a:t>
            </a:r>
            <a:r>
              <a:rPr lang="en-US" sz="2800" dirty="0" smtClean="0"/>
              <a:t>“And </a:t>
            </a:r>
            <a:r>
              <a:rPr lang="en-US" sz="2800" dirty="0"/>
              <a:t>they of the people and kindreds and tongues and nations shall see their dead bodies three days and an half, and shall not suffer their dead bodies to be put in graves</a:t>
            </a:r>
            <a:r>
              <a:rPr lang="en-US" sz="2800" dirty="0" smtClean="0"/>
              <a:t>.”  </a:t>
            </a:r>
            <a:r>
              <a:rPr lang="en-US" sz="2800" dirty="0"/>
              <a:t>(Revelation 11:9)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412" y="609600"/>
            <a:ext cx="3142496" cy="3445668"/>
          </a:xfrm>
          <a:prstGeom prst="rect">
            <a:avLst/>
          </a:prstGeom>
        </p:spPr>
      </p:pic>
      <p:sp>
        <p:nvSpPr>
          <p:cNvPr id="4" name="TextBox 3"/>
          <p:cNvSpPr txBox="1"/>
          <p:nvPr/>
        </p:nvSpPr>
        <p:spPr>
          <a:xfrm>
            <a:off x="990600" y="3048000"/>
            <a:ext cx="2133600" cy="646331"/>
          </a:xfrm>
          <a:prstGeom prst="rect">
            <a:avLst/>
          </a:prstGeom>
          <a:noFill/>
        </p:spPr>
        <p:txBody>
          <a:bodyPr wrap="square" rtlCol="0">
            <a:spAutoFit/>
          </a:bodyPr>
          <a:lstStyle/>
          <a:p>
            <a:r>
              <a:rPr lang="en-US" sz="3600" dirty="0" smtClean="0"/>
              <a:t>Muslims</a:t>
            </a:r>
            <a:endParaRPr lang="en-US" sz="36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8600" y="609600"/>
            <a:ext cx="4800600" cy="3445668"/>
          </a:xfrm>
          <a:prstGeom prst="rect">
            <a:avLst/>
          </a:prstGeom>
        </p:spPr>
      </p:pic>
      <p:sp>
        <p:nvSpPr>
          <p:cNvPr id="6" name="TextBox 5"/>
          <p:cNvSpPr txBox="1"/>
          <p:nvPr/>
        </p:nvSpPr>
        <p:spPr>
          <a:xfrm>
            <a:off x="5105400" y="3048000"/>
            <a:ext cx="2895600" cy="707886"/>
          </a:xfrm>
          <a:prstGeom prst="rect">
            <a:avLst/>
          </a:prstGeom>
          <a:noFill/>
        </p:spPr>
        <p:txBody>
          <a:bodyPr wrap="square" rtlCol="0">
            <a:spAutoFit/>
          </a:bodyPr>
          <a:lstStyle/>
          <a:p>
            <a:r>
              <a:rPr lang="en-US" sz="4000" dirty="0" smtClean="0"/>
              <a:t>Jews</a:t>
            </a:r>
            <a:endParaRPr lang="en-US" sz="4000" dirty="0"/>
          </a:p>
        </p:txBody>
      </p:sp>
    </p:spTree>
    <p:extLst>
      <p:ext uri="{BB962C8B-B14F-4D97-AF65-F5344CB8AC3E}">
        <p14:creationId xmlns:p14="http://schemas.microsoft.com/office/powerpoint/2010/main" val="4769862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533400"/>
            <a:ext cx="7162800" cy="3046988"/>
          </a:xfrm>
          <a:prstGeom prst="rect">
            <a:avLst/>
          </a:prstGeom>
          <a:noFill/>
        </p:spPr>
        <p:txBody>
          <a:bodyPr wrap="square" rtlCol="0">
            <a:spAutoFit/>
          </a:bodyPr>
          <a:lstStyle/>
          <a:p>
            <a:r>
              <a:rPr lang="en-US" sz="3200" dirty="0"/>
              <a:t>	“And they that dwell upon the earth shall rejoice over them, and make merry, and shall send gifts one to another; because these two prophets tormented them that dwelt on the earth</a:t>
            </a:r>
            <a:r>
              <a:rPr lang="en-US" sz="3200" dirty="0" smtClean="0"/>
              <a:t>.”  </a:t>
            </a:r>
            <a:r>
              <a:rPr lang="en-US" sz="3200" dirty="0"/>
              <a:t>(Revelation 11:10)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3962400"/>
            <a:ext cx="2505075" cy="18288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4648200"/>
            <a:ext cx="2619375" cy="174307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2132" y="3835400"/>
            <a:ext cx="3241657" cy="1955800"/>
          </a:xfrm>
          <a:prstGeom prst="rect">
            <a:avLst/>
          </a:prstGeom>
        </p:spPr>
      </p:pic>
    </p:spTree>
    <p:extLst>
      <p:ext uri="{BB962C8B-B14F-4D97-AF65-F5344CB8AC3E}">
        <p14:creationId xmlns:p14="http://schemas.microsoft.com/office/powerpoint/2010/main" val="30197567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3810000"/>
            <a:ext cx="7086600" cy="2677656"/>
          </a:xfrm>
          <a:prstGeom prst="rect">
            <a:avLst/>
          </a:prstGeom>
          <a:noFill/>
        </p:spPr>
        <p:txBody>
          <a:bodyPr wrap="square" rtlCol="0">
            <a:spAutoFit/>
          </a:bodyPr>
          <a:lstStyle/>
          <a:p>
            <a:r>
              <a:rPr lang="en-US" dirty="0"/>
              <a:t>	</a:t>
            </a:r>
            <a:r>
              <a:rPr lang="en-US" sz="2400" dirty="0"/>
              <a:t>“And after three days and an half the Spirit of life from God entered into them, and they stood upon their feet; and great fear fell upon them which saw them. And they heard a great voice from heaven saying unto them, Come up hither. And they ascended up to heaven in a cloud; and their enemies beheld them</a:t>
            </a:r>
            <a:r>
              <a:rPr lang="en-US" sz="2400" dirty="0" smtClean="0"/>
              <a:t>.” </a:t>
            </a:r>
            <a:r>
              <a:rPr lang="en-US" sz="2400" dirty="0"/>
              <a:t>(Revelation 11:11-12)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6600" y="533400"/>
            <a:ext cx="2209800" cy="3363267"/>
          </a:xfrm>
          <a:prstGeom prst="rect">
            <a:avLst/>
          </a:prstGeom>
        </p:spPr>
      </p:pic>
    </p:spTree>
    <p:extLst>
      <p:ext uri="{BB962C8B-B14F-4D97-AF65-F5344CB8AC3E}">
        <p14:creationId xmlns:p14="http://schemas.microsoft.com/office/powerpoint/2010/main" val="16882318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685800"/>
            <a:ext cx="7543800" cy="2677656"/>
          </a:xfrm>
          <a:prstGeom prst="rect">
            <a:avLst/>
          </a:prstGeom>
          <a:noFill/>
        </p:spPr>
        <p:txBody>
          <a:bodyPr wrap="square" rtlCol="0">
            <a:spAutoFit/>
          </a:bodyPr>
          <a:lstStyle/>
          <a:p>
            <a:r>
              <a:rPr lang="en-US" dirty="0"/>
              <a:t>	</a:t>
            </a:r>
            <a:r>
              <a:rPr lang="en-US" sz="2800" dirty="0">
                <a:effectLst>
                  <a:outerShdw blurRad="38100" dist="38100" dir="2700000" algn="tl">
                    <a:srgbClr val="000000">
                      <a:alpha val="43137"/>
                    </a:srgbClr>
                  </a:outerShdw>
                </a:effectLst>
              </a:rPr>
              <a:t>“And the same hour was there a great earthquake, and the tenth part of the city fell, and in the earthquake were slain of men seven thousand: and the remnant were affrighted, and gave glory to the God of heaven</a:t>
            </a:r>
            <a:r>
              <a:rPr lang="en-US" sz="2800" dirty="0" smtClean="0">
                <a:effectLst>
                  <a:outerShdw blurRad="38100" dist="38100" dir="2700000" algn="tl">
                    <a:srgbClr val="000000">
                      <a:alpha val="43137"/>
                    </a:srgbClr>
                  </a:outerShdw>
                </a:effectLst>
              </a:rPr>
              <a:t>.”  </a:t>
            </a:r>
            <a:r>
              <a:rPr lang="en-US" sz="2800" dirty="0">
                <a:effectLst>
                  <a:outerShdw blurRad="38100" dist="38100" dir="2700000" algn="tl">
                    <a:srgbClr val="000000">
                      <a:alpha val="43137"/>
                    </a:srgbClr>
                  </a:outerShdw>
                </a:effectLst>
              </a:rPr>
              <a:t>(Revelation 11:13)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4943" y="668977"/>
            <a:ext cx="3546591" cy="281225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2087" y="1752600"/>
            <a:ext cx="6905625" cy="497681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668977"/>
            <a:ext cx="4645343" cy="562450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2128" y="574853"/>
            <a:ext cx="8217976" cy="5577205"/>
          </a:xfrm>
          <a:prstGeom prst="rect">
            <a:avLst/>
          </a:prstGeom>
        </p:spPr>
      </p:pic>
    </p:spTree>
    <p:extLst>
      <p:ext uri="{BB962C8B-B14F-4D97-AF65-F5344CB8AC3E}">
        <p14:creationId xmlns:p14="http://schemas.microsoft.com/office/powerpoint/2010/main" val="175909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610" y="381000"/>
            <a:ext cx="7935012" cy="5943600"/>
          </a:xfrm>
          <a:prstGeom prst="rect">
            <a:avLst/>
          </a:prstGeom>
        </p:spPr>
      </p:pic>
      <p:sp>
        <p:nvSpPr>
          <p:cNvPr id="4" name="TextBox 3"/>
          <p:cNvSpPr txBox="1"/>
          <p:nvPr/>
        </p:nvSpPr>
        <p:spPr>
          <a:xfrm>
            <a:off x="1524000" y="3733800"/>
            <a:ext cx="6324600" cy="2585323"/>
          </a:xfrm>
          <a:prstGeom prst="rect">
            <a:avLst/>
          </a:prstGeom>
          <a:noFill/>
        </p:spPr>
        <p:txBody>
          <a:bodyPr wrap="square" rtlCol="0">
            <a:spAutoFit/>
          </a:bodyPr>
          <a:lstStyle/>
          <a:p>
            <a:r>
              <a:rPr lang="en-US" dirty="0" smtClean="0"/>
              <a:t>	</a:t>
            </a:r>
            <a:r>
              <a:rPr lang="en-US" sz="3600" dirty="0">
                <a:solidFill>
                  <a:srgbClr val="FF0000"/>
                </a:solidFill>
                <a:effectLst>
                  <a:outerShdw blurRad="38100" dist="38100" dir="2700000" algn="tl">
                    <a:srgbClr val="000000">
                      <a:alpha val="43137"/>
                    </a:srgbClr>
                  </a:outerShdw>
                </a:effectLst>
              </a:rPr>
              <a:t>“The second woe is past; </a:t>
            </a:r>
            <a:r>
              <a:rPr lang="en-US" sz="3600" i="1" dirty="0">
                <a:solidFill>
                  <a:srgbClr val="FF0000"/>
                </a:solidFill>
                <a:effectLst>
                  <a:outerShdw blurRad="38100" dist="38100" dir="2700000" algn="tl">
                    <a:srgbClr val="000000">
                      <a:alpha val="43137"/>
                    </a:srgbClr>
                  </a:outerShdw>
                </a:effectLst>
              </a:rPr>
              <a:t>and</a:t>
            </a:r>
            <a:r>
              <a:rPr lang="en-US" sz="3600" dirty="0">
                <a:solidFill>
                  <a:srgbClr val="FF0000"/>
                </a:solidFill>
                <a:effectLst>
                  <a:outerShdw blurRad="38100" dist="38100" dir="2700000" algn="tl">
                    <a:srgbClr val="000000">
                      <a:alpha val="43137"/>
                    </a:srgbClr>
                  </a:outerShdw>
                </a:effectLst>
              </a:rPr>
              <a:t>, behold, the third woe cometh quickly.” (Revelation 11:14) </a:t>
            </a:r>
          </a:p>
          <a:p>
            <a:endParaRPr lang="en-US" dirty="0"/>
          </a:p>
        </p:txBody>
      </p:sp>
    </p:spTree>
    <p:extLst>
      <p:ext uri="{BB962C8B-B14F-4D97-AF65-F5344CB8AC3E}">
        <p14:creationId xmlns:p14="http://schemas.microsoft.com/office/powerpoint/2010/main" val="19907600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66800"/>
            <a:ext cx="8229600" cy="1143000"/>
          </a:xfrm>
        </p:spPr>
        <p:txBody>
          <a:bodyPr>
            <a:normAutofit fontScale="90000"/>
          </a:bodyPr>
          <a:lstStyle/>
          <a:p>
            <a:r>
              <a:rPr lang="en-US" dirty="0" smtClean="0"/>
              <a:t>The Seventh Trumpet Judgment</a:t>
            </a:r>
            <a:endParaRPr lang="en-US" dirty="0"/>
          </a:p>
        </p:txBody>
      </p:sp>
      <p:sp>
        <p:nvSpPr>
          <p:cNvPr id="3" name="TextBox 2"/>
          <p:cNvSpPr txBox="1"/>
          <p:nvPr/>
        </p:nvSpPr>
        <p:spPr>
          <a:xfrm>
            <a:off x="1219200" y="3200400"/>
            <a:ext cx="7086600" cy="2677656"/>
          </a:xfrm>
          <a:prstGeom prst="rect">
            <a:avLst/>
          </a:prstGeom>
          <a:noFill/>
        </p:spPr>
        <p:txBody>
          <a:bodyPr wrap="square" rtlCol="0">
            <a:spAutoFit/>
          </a:bodyPr>
          <a:lstStyle/>
          <a:p>
            <a:r>
              <a:rPr lang="en-US" dirty="0" smtClean="0"/>
              <a:t>	</a:t>
            </a:r>
            <a:r>
              <a:rPr lang="en-US" sz="2800" dirty="0" smtClean="0">
                <a:solidFill>
                  <a:schemeClr val="accent5">
                    <a:lumMod val="60000"/>
                    <a:lumOff val="40000"/>
                  </a:schemeClr>
                </a:solidFill>
                <a:effectLst>
                  <a:outerShdw blurRad="38100" dist="38100" dir="2700000" algn="tl">
                    <a:srgbClr val="000000">
                      <a:alpha val="43137"/>
                    </a:srgbClr>
                  </a:outerShdw>
                </a:effectLst>
              </a:rPr>
              <a:t>“And </a:t>
            </a:r>
            <a:r>
              <a:rPr lang="en-US" sz="2800" dirty="0">
                <a:solidFill>
                  <a:schemeClr val="accent5">
                    <a:lumMod val="60000"/>
                    <a:lumOff val="40000"/>
                  </a:schemeClr>
                </a:solidFill>
                <a:effectLst>
                  <a:outerShdw blurRad="38100" dist="38100" dir="2700000" algn="tl">
                    <a:srgbClr val="000000">
                      <a:alpha val="43137"/>
                    </a:srgbClr>
                  </a:outerShdw>
                </a:effectLst>
              </a:rPr>
              <a:t>the seventh angel sounded; and there were great voices in heaven, saying, The kingdoms of this world are become </a:t>
            </a:r>
            <a:r>
              <a:rPr lang="en-US" sz="2800" i="1" dirty="0">
                <a:solidFill>
                  <a:schemeClr val="accent5">
                    <a:lumMod val="60000"/>
                    <a:lumOff val="40000"/>
                  </a:schemeClr>
                </a:solidFill>
                <a:effectLst>
                  <a:outerShdw blurRad="38100" dist="38100" dir="2700000" algn="tl">
                    <a:srgbClr val="000000">
                      <a:alpha val="43137"/>
                    </a:srgbClr>
                  </a:outerShdw>
                </a:effectLst>
              </a:rPr>
              <a:t>the kingdoms</a:t>
            </a:r>
            <a:r>
              <a:rPr lang="en-US" sz="2800" dirty="0">
                <a:solidFill>
                  <a:schemeClr val="accent5">
                    <a:lumMod val="60000"/>
                    <a:lumOff val="40000"/>
                  </a:schemeClr>
                </a:solidFill>
                <a:effectLst>
                  <a:outerShdw blurRad="38100" dist="38100" dir="2700000" algn="tl">
                    <a:srgbClr val="000000">
                      <a:alpha val="43137"/>
                    </a:srgbClr>
                  </a:outerShdw>
                </a:effectLst>
              </a:rPr>
              <a:t> of our Lord, and of his Christ; and he shall reign for ever and ever</a:t>
            </a:r>
            <a:r>
              <a:rPr lang="en-US" sz="2800" dirty="0" smtClean="0">
                <a:solidFill>
                  <a:schemeClr val="accent5">
                    <a:lumMod val="60000"/>
                    <a:lumOff val="40000"/>
                  </a:schemeClr>
                </a:solidFill>
                <a:effectLst>
                  <a:outerShdw blurRad="38100" dist="38100" dir="2700000" algn="tl">
                    <a:srgbClr val="000000">
                      <a:alpha val="43137"/>
                    </a:srgbClr>
                  </a:outerShdw>
                </a:effectLst>
              </a:rPr>
              <a:t>.” </a:t>
            </a:r>
            <a:r>
              <a:rPr lang="en-US" sz="2800" dirty="0">
                <a:solidFill>
                  <a:schemeClr val="accent5">
                    <a:lumMod val="60000"/>
                    <a:lumOff val="40000"/>
                  </a:schemeClr>
                </a:solidFill>
                <a:effectLst>
                  <a:outerShdw blurRad="38100" dist="38100" dir="2700000" algn="tl">
                    <a:srgbClr val="000000">
                      <a:alpha val="43137"/>
                    </a:srgbClr>
                  </a:outerShdw>
                </a:effectLst>
              </a:rPr>
              <a:t>(Revelation 11:15) </a:t>
            </a:r>
          </a:p>
        </p:txBody>
      </p:sp>
    </p:spTree>
    <p:extLst>
      <p:ext uri="{BB962C8B-B14F-4D97-AF65-F5344CB8AC3E}">
        <p14:creationId xmlns:p14="http://schemas.microsoft.com/office/powerpoint/2010/main" val="5329744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81000"/>
            <a:ext cx="7620000" cy="3108543"/>
          </a:xfrm>
          <a:prstGeom prst="rect">
            <a:avLst/>
          </a:prstGeom>
          <a:noFill/>
        </p:spPr>
        <p:txBody>
          <a:bodyPr wrap="square" rtlCol="0">
            <a:spAutoFit/>
          </a:bodyPr>
          <a:lstStyle/>
          <a:p>
            <a:r>
              <a:rPr lang="en-US" sz="2800" dirty="0" smtClean="0">
                <a:effectLst>
                  <a:outerShdw blurRad="38100" dist="38100" dir="2700000" algn="tl">
                    <a:srgbClr val="000000">
                      <a:alpha val="43137"/>
                    </a:srgbClr>
                  </a:outerShdw>
                </a:effectLst>
              </a:rPr>
              <a:t>	“And </a:t>
            </a:r>
            <a:r>
              <a:rPr lang="en-US" sz="2800" dirty="0">
                <a:effectLst>
                  <a:outerShdw blurRad="38100" dist="38100" dir="2700000" algn="tl">
                    <a:srgbClr val="000000">
                      <a:alpha val="43137"/>
                    </a:srgbClr>
                  </a:outerShdw>
                </a:effectLst>
              </a:rPr>
              <a:t>the four and twenty elders, which sat before God on their seats, fell upon their faces, and worshipped God, Saying, We give thee thanks, O Lord God Almighty, which art, and </a:t>
            </a:r>
            <a:r>
              <a:rPr lang="en-US" sz="2800" dirty="0" err="1">
                <a:effectLst>
                  <a:outerShdw blurRad="38100" dist="38100" dir="2700000" algn="tl">
                    <a:srgbClr val="000000">
                      <a:alpha val="43137"/>
                    </a:srgbClr>
                  </a:outerShdw>
                </a:effectLst>
              </a:rPr>
              <a:t>wast</a:t>
            </a:r>
            <a:r>
              <a:rPr lang="en-US" sz="2800" dirty="0">
                <a:effectLst>
                  <a:outerShdw blurRad="38100" dist="38100" dir="2700000" algn="tl">
                    <a:srgbClr val="000000">
                      <a:alpha val="43137"/>
                    </a:srgbClr>
                  </a:outerShdw>
                </a:effectLst>
              </a:rPr>
              <a:t>, and art to come; because thou hast taken to thee thy great power, and hast reigned</a:t>
            </a:r>
            <a:r>
              <a:rPr lang="en-US" sz="2800" dirty="0" smtClean="0">
                <a:effectLst>
                  <a:outerShdw blurRad="38100" dist="38100" dir="2700000" algn="tl">
                    <a:srgbClr val="000000">
                      <a:alpha val="43137"/>
                    </a:srgbClr>
                  </a:outerShdw>
                </a:effectLst>
              </a:rPr>
              <a:t>.” </a:t>
            </a:r>
            <a:r>
              <a:rPr lang="en-US" sz="2800" dirty="0">
                <a:effectLst>
                  <a:outerShdw blurRad="38100" dist="38100" dir="2700000" algn="tl">
                    <a:srgbClr val="000000">
                      <a:alpha val="43137"/>
                    </a:srgbClr>
                  </a:outerShdw>
                </a:effectLst>
              </a:rPr>
              <a:t>(Revelation 11:16-17)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497163"/>
            <a:ext cx="4577143" cy="30471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3900" y="3497162"/>
            <a:ext cx="4223882" cy="3047143"/>
          </a:xfrm>
          <a:prstGeom prst="rect">
            <a:avLst/>
          </a:prstGeom>
        </p:spPr>
      </p:pic>
    </p:spTree>
    <p:extLst>
      <p:ext uri="{BB962C8B-B14F-4D97-AF65-F5344CB8AC3E}">
        <p14:creationId xmlns:p14="http://schemas.microsoft.com/office/powerpoint/2010/main" val="17098719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762000"/>
            <a:ext cx="7162800" cy="646331"/>
          </a:xfrm>
          <a:prstGeom prst="rect">
            <a:avLst/>
          </a:prstGeom>
          <a:noFill/>
        </p:spPr>
        <p:txBody>
          <a:bodyPr wrap="square" rtlCol="0">
            <a:spAutoFit/>
          </a:bodyPr>
          <a:lstStyle/>
          <a:p>
            <a:endParaRPr lang="en-US" dirty="0" smtClean="0"/>
          </a:p>
          <a:p>
            <a:endParaRPr lang="en-US" dirty="0"/>
          </a:p>
        </p:txBody>
      </p:sp>
      <p:graphicFrame>
        <p:nvGraphicFramePr>
          <p:cNvPr id="5" name="Diagram 4"/>
          <p:cNvGraphicFramePr/>
          <p:nvPr>
            <p:extLst>
              <p:ext uri="{D42A27DB-BD31-4B8C-83A1-F6EECF244321}">
                <p14:modId xmlns:p14="http://schemas.microsoft.com/office/powerpoint/2010/main" val="2914293059"/>
              </p:ext>
            </p:extLst>
          </p:nvPr>
        </p:nvGraphicFramePr>
        <p:xfrm>
          <a:off x="762000" y="609600"/>
          <a:ext cx="81534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ight Arrow 5"/>
          <p:cNvSpPr/>
          <p:nvPr/>
        </p:nvSpPr>
        <p:spPr>
          <a:xfrm>
            <a:off x="1703070" y="323850"/>
            <a:ext cx="64008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t>Second Coming is Nearing</a:t>
            </a:r>
            <a:endParaRPr lang="en-US" sz="2800" dirty="0"/>
          </a:p>
        </p:txBody>
      </p:sp>
    </p:spTree>
    <p:extLst>
      <p:ext uri="{BB962C8B-B14F-4D97-AF65-F5344CB8AC3E}">
        <p14:creationId xmlns:p14="http://schemas.microsoft.com/office/powerpoint/2010/main" val="26821537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625350286"/>
              </p:ext>
            </p:extLst>
          </p:nvPr>
        </p:nvGraphicFramePr>
        <p:xfrm>
          <a:off x="3962400" y="304800"/>
          <a:ext cx="4800600" cy="3213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28600"/>
            <a:ext cx="3962400" cy="3962400"/>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518046"/>
            <a:ext cx="9144000" cy="3339954"/>
          </a:xfrm>
          <a:prstGeom prst="rect">
            <a:avLst/>
          </a:prstGeom>
        </p:spPr>
      </p:pic>
    </p:spTree>
    <p:extLst>
      <p:ext uri="{BB962C8B-B14F-4D97-AF65-F5344CB8AC3E}">
        <p14:creationId xmlns:p14="http://schemas.microsoft.com/office/powerpoint/2010/main" val="6492985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43986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4612</TotalTime>
  <Words>135</Words>
  <Application>Microsoft Office PowerPoint</Application>
  <PresentationFormat>On-screen Show (4:3)</PresentationFormat>
  <Paragraphs>23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Foundry</vt:lpstr>
      <vt:lpstr>Revelation Chapter 11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Seventh Trumpet Judgment</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Cooper</dc:creator>
  <cp:lastModifiedBy>Cooper</cp:lastModifiedBy>
  <cp:revision>26</cp:revision>
  <dcterms:created xsi:type="dcterms:W3CDTF">2013-07-20T18:03:04Z</dcterms:created>
  <dcterms:modified xsi:type="dcterms:W3CDTF">2013-08-08T16:33:43Z</dcterms:modified>
</cp:coreProperties>
</file>